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5" r:id="rId9"/>
    <p:sldId id="267" r:id="rId10"/>
    <p:sldId id="258" r:id="rId11"/>
    <p:sldId id="268" r:id="rId12"/>
    <p:sldId id="270" r:id="rId13"/>
    <p:sldId id="271" r:id="rId14"/>
    <p:sldId id="272" r:id="rId15"/>
    <p:sldId id="266" r:id="rId16"/>
    <p:sldId id="269" r:id="rId17"/>
    <p:sldId id="274" r:id="rId18"/>
    <p:sldId id="275" r:id="rId19"/>
    <p:sldId id="276" r:id="rId20"/>
    <p:sldId id="277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0F316-7F0F-462B-806B-00C0D23C169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F483FC-82EC-40C5-AE07-723E7AE8C5F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Реализация системы обеспечения ИБ</a:t>
          </a:r>
        </a:p>
      </dgm:t>
    </dgm:pt>
    <dgm:pt modelId="{C174BE48-8F10-4B47-88B8-BBBE228381D2}" type="parTrans" cxnId="{90148255-8BA4-410B-9CA3-1C92326F01C5}">
      <dgm:prSet/>
      <dgm:spPr/>
      <dgm:t>
        <a:bodyPr/>
        <a:lstStyle/>
        <a:p>
          <a:endParaRPr lang="ru-RU"/>
        </a:p>
      </dgm:t>
    </dgm:pt>
    <dgm:pt modelId="{D7885FA3-56ED-445B-9AD1-4B4152A945D5}" type="sibTrans" cxnId="{90148255-8BA4-410B-9CA3-1C92326F01C5}">
      <dgm:prSet/>
      <dgm:spPr/>
      <dgm:t>
        <a:bodyPr/>
        <a:lstStyle/>
        <a:p>
          <a:endParaRPr lang="ru-RU"/>
        </a:p>
      </dgm:t>
    </dgm:pt>
    <dgm:pt modelId="{6E26B5E7-F1F5-407F-A1B4-501999C9D37F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Проверка системы обеспечения ИБ</a:t>
          </a:r>
        </a:p>
      </dgm:t>
    </dgm:pt>
    <dgm:pt modelId="{DEADF392-D7D6-4C55-96CC-92F689D7E8D9}" type="parTrans" cxnId="{145AF0EC-A15D-4958-9A75-6102DBC55F81}">
      <dgm:prSet/>
      <dgm:spPr/>
      <dgm:t>
        <a:bodyPr/>
        <a:lstStyle/>
        <a:p>
          <a:endParaRPr lang="ru-RU"/>
        </a:p>
      </dgm:t>
    </dgm:pt>
    <dgm:pt modelId="{BF9A992E-BCDF-4924-8BF1-68409EB8CBE5}" type="sibTrans" cxnId="{145AF0EC-A15D-4958-9A75-6102DBC55F81}">
      <dgm:prSet/>
      <dgm:spPr/>
      <dgm:t>
        <a:bodyPr/>
        <a:lstStyle/>
        <a:p>
          <a:endParaRPr lang="ru-RU"/>
        </a:p>
      </dgm:t>
    </dgm:pt>
    <dgm:pt modelId="{86D0F7A2-0A15-4F90-A1B2-17A230B07C3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Совершенствования системы обеспечения ИБ</a:t>
          </a:r>
        </a:p>
      </dgm:t>
    </dgm:pt>
    <dgm:pt modelId="{EF205FC4-F43A-40F2-A2BF-85C5A48BAF53}" type="parTrans" cxnId="{F94234EF-E485-4609-B0D2-E97362D924A8}">
      <dgm:prSet/>
      <dgm:spPr/>
      <dgm:t>
        <a:bodyPr/>
        <a:lstStyle/>
        <a:p>
          <a:endParaRPr lang="ru-RU"/>
        </a:p>
      </dgm:t>
    </dgm:pt>
    <dgm:pt modelId="{A6082013-BD91-4A5B-9965-53EC7E373117}" type="sibTrans" cxnId="{F94234EF-E485-4609-B0D2-E97362D924A8}">
      <dgm:prSet/>
      <dgm:spPr/>
      <dgm:t>
        <a:bodyPr/>
        <a:lstStyle/>
        <a:p>
          <a:endParaRPr lang="ru-RU"/>
        </a:p>
      </dgm:t>
    </dgm:pt>
    <dgm:pt modelId="{DBB1998D-B53A-4EB0-B51C-BF9591AEBA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Планирование системы обеспечения ИБ</a:t>
          </a:r>
        </a:p>
      </dgm:t>
    </dgm:pt>
    <dgm:pt modelId="{A92F7239-E563-4CE0-92A6-E0733C2FC271}" type="parTrans" cxnId="{4B1D0818-F91B-4DCC-9E01-208EE4ABD527}">
      <dgm:prSet/>
      <dgm:spPr/>
      <dgm:t>
        <a:bodyPr/>
        <a:lstStyle/>
        <a:p>
          <a:endParaRPr lang="ru-RU"/>
        </a:p>
      </dgm:t>
    </dgm:pt>
    <dgm:pt modelId="{6F650921-6C7C-4FF9-AEB6-2911BD2CDA8F}" type="sibTrans" cxnId="{4B1D0818-F91B-4DCC-9E01-208EE4ABD527}">
      <dgm:prSet/>
      <dgm:spPr/>
      <dgm:t>
        <a:bodyPr/>
        <a:lstStyle/>
        <a:p>
          <a:endParaRPr lang="ru-RU"/>
        </a:p>
      </dgm:t>
    </dgm:pt>
    <dgm:pt modelId="{589F1657-CF43-4E7A-A216-2A43FD5E796D}" type="pres">
      <dgm:prSet presAssocID="{CF50F316-7F0F-462B-806B-00C0D23C1697}" presName="cycle" presStyleCnt="0">
        <dgm:presLayoutVars>
          <dgm:dir/>
          <dgm:resizeHandles val="exact"/>
        </dgm:presLayoutVars>
      </dgm:prSet>
      <dgm:spPr/>
    </dgm:pt>
    <dgm:pt modelId="{82FED26F-5B64-44E1-A286-A357D6AC6EB4}" type="pres">
      <dgm:prSet presAssocID="{F7F483FC-82EC-40C5-AE07-723E7AE8C5F3}" presName="dummy" presStyleCnt="0"/>
      <dgm:spPr/>
    </dgm:pt>
    <dgm:pt modelId="{958FCA54-FB6A-45CF-9D64-05B5827E6DDF}" type="pres">
      <dgm:prSet presAssocID="{F7F483FC-82EC-40C5-AE07-723E7AE8C5F3}" presName="node" presStyleLbl="revTx" presStyleIdx="0" presStyleCnt="4">
        <dgm:presLayoutVars>
          <dgm:bulletEnabled val="1"/>
        </dgm:presLayoutVars>
      </dgm:prSet>
      <dgm:spPr/>
    </dgm:pt>
    <dgm:pt modelId="{DED45317-D8A9-4E38-B22A-BB7F98F56E1E}" type="pres">
      <dgm:prSet presAssocID="{D7885FA3-56ED-445B-9AD1-4B4152A945D5}" presName="sibTrans" presStyleLbl="node1" presStyleIdx="0" presStyleCnt="4"/>
      <dgm:spPr/>
    </dgm:pt>
    <dgm:pt modelId="{F80A6740-B732-4AB3-97CD-DCA7B7124F07}" type="pres">
      <dgm:prSet presAssocID="{6E26B5E7-F1F5-407F-A1B4-501999C9D37F}" presName="dummy" presStyleCnt="0"/>
      <dgm:spPr/>
    </dgm:pt>
    <dgm:pt modelId="{A6DFBF35-4488-4563-A51E-11D4F9A56A21}" type="pres">
      <dgm:prSet presAssocID="{6E26B5E7-F1F5-407F-A1B4-501999C9D37F}" presName="node" presStyleLbl="revTx" presStyleIdx="1" presStyleCnt="4">
        <dgm:presLayoutVars>
          <dgm:bulletEnabled val="1"/>
        </dgm:presLayoutVars>
      </dgm:prSet>
      <dgm:spPr/>
    </dgm:pt>
    <dgm:pt modelId="{EE23F402-C2B0-47AB-82C2-F8D475A98E64}" type="pres">
      <dgm:prSet presAssocID="{BF9A992E-BCDF-4924-8BF1-68409EB8CBE5}" presName="sibTrans" presStyleLbl="node1" presStyleIdx="1" presStyleCnt="4"/>
      <dgm:spPr/>
    </dgm:pt>
    <dgm:pt modelId="{C6ECD33B-7880-4109-914C-B150E7402533}" type="pres">
      <dgm:prSet presAssocID="{86D0F7A2-0A15-4F90-A1B2-17A230B07C36}" presName="dummy" presStyleCnt="0"/>
      <dgm:spPr/>
    </dgm:pt>
    <dgm:pt modelId="{06ABB377-518B-48FC-8469-496CCBA33858}" type="pres">
      <dgm:prSet presAssocID="{86D0F7A2-0A15-4F90-A1B2-17A230B07C36}" presName="node" presStyleLbl="revTx" presStyleIdx="2" presStyleCnt="4">
        <dgm:presLayoutVars>
          <dgm:bulletEnabled val="1"/>
        </dgm:presLayoutVars>
      </dgm:prSet>
      <dgm:spPr/>
    </dgm:pt>
    <dgm:pt modelId="{0AB76C1F-7B61-4EE8-9F15-9C1C53E81D71}" type="pres">
      <dgm:prSet presAssocID="{A6082013-BD91-4A5B-9965-53EC7E373117}" presName="sibTrans" presStyleLbl="node1" presStyleIdx="2" presStyleCnt="4"/>
      <dgm:spPr/>
    </dgm:pt>
    <dgm:pt modelId="{DCF562D5-F918-487D-91D4-DF9681F52BE8}" type="pres">
      <dgm:prSet presAssocID="{DBB1998D-B53A-4EB0-B51C-BF9591AEBA11}" presName="dummy" presStyleCnt="0"/>
      <dgm:spPr/>
    </dgm:pt>
    <dgm:pt modelId="{72B620CF-E3E3-4429-A05F-10EEF472F1D5}" type="pres">
      <dgm:prSet presAssocID="{DBB1998D-B53A-4EB0-B51C-BF9591AEBA11}" presName="node" presStyleLbl="revTx" presStyleIdx="3" presStyleCnt="4">
        <dgm:presLayoutVars>
          <dgm:bulletEnabled val="1"/>
        </dgm:presLayoutVars>
      </dgm:prSet>
      <dgm:spPr/>
    </dgm:pt>
    <dgm:pt modelId="{24809FA1-53B3-4DE6-9981-C7C6502D5286}" type="pres">
      <dgm:prSet presAssocID="{6F650921-6C7C-4FF9-AEB6-2911BD2CDA8F}" presName="sibTrans" presStyleLbl="node1" presStyleIdx="3" presStyleCnt="4"/>
      <dgm:spPr/>
    </dgm:pt>
  </dgm:ptLst>
  <dgm:cxnLst>
    <dgm:cxn modelId="{41CE6E0F-63DB-4F31-B685-93088376C20D}" type="presOf" srcId="{BF9A992E-BCDF-4924-8BF1-68409EB8CBE5}" destId="{EE23F402-C2B0-47AB-82C2-F8D475A98E64}" srcOrd="0" destOrd="0" presId="urn:microsoft.com/office/officeart/2005/8/layout/cycle1"/>
    <dgm:cxn modelId="{4B1D0818-F91B-4DCC-9E01-208EE4ABD527}" srcId="{CF50F316-7F0F-462B-806B-00C0D23C1697}" destId="{DBB1998D-B53A-4EB0-B51C-BF9591AEBA11}" srcOrd="3" destOrd="0" parTransId="{A92F7239-E563-4CE0-92A6-E0733C2FC271}" sibTransId="{6F650921-6C7C-4FF9-AEB6-2911BD2CDA8F}"/>
    <dgm:cxn modelId="{DF9AE321-22B0-4979-824B-87EDA214A899}" type="presOf" srcId="{F7F483FC-82EC-40C5-AE07-723E7AE8C5F3}" destId="{958FCA54-FB6A-45CF-9D64-05B5827E6DDF}" srcOrd="0" destOrd="0" presId="urn:microsoft.com/office/officeart/2005/8/layout/cycle1"/>
    <dgm:cxn modelId="{988BDB6B-1865-457C-AC92-C2456E0CEAAC}" type="presOf" srcId="{86D0F7A2-0A15-4F90-A1B2-17A230B07C36}" destId="{06ABB377-518B-48FC-8469-496CCBA33858}" srcOrd="0" destOrd="0" presId="urn:microsoft.com/office/officeart/2005/8/layout/cycle1"/>
    <dgm:cxn modelId="{7872284D-C3C6-45DB-B012-82ECE2AE77DE}" type="presOf" srcId="{6F650921-6C7C-4FF9-AEB6-2911BD2CDA8F}" destId="{24809FA1-53B3-4DE6-9981-C7C6502D5286}" srcOrd="0" destOrd="0" presId="urn:microsoft.com/office/officeart/2005/8/layout/cycle1"/>
    <dgm:cxn modelId="{AE217671-B0B6-4BAA-9C8D-6042DD7AA38B}" type="presOf" srcId="{D7885FA3-56ED-445B-9AD1-4B4152A945D5}" destId="{DED45317-D8A9-4E38-B22A-BB7F98F56E1E}" srcOrd="0" destOrd="0" presId="urn:microsoft.com/office/officeart/2005/8/layout/cycle1"/>
    <dgm:cxn modelId="{90148255-8BA4-410B-9CA3-1C92326F01C5}" srcId="{CF50F316-7F0F-462B-806B-00C0D23C1697}" destId="{F7F483FC-82EC-40C5-AE07-723E7AE8C5F3}" srcOrd="0" destOrd="0" parTransId="{C174BE48-8F10-4B47-88B8-BBBE228381D2}" sibTransId="{D7885FA3-56ED-445B-9AD1-4B4152A945D5}"/>
    <dgm:cxn modelId="{2D73DF7B-7BC6-4A5A-8EF2-A191DD7EA2F7}" type="presOf" srcId="{DBB1998D-B53A-4EB0-B51C-BF9591AEBA11}" destId="{72B620CF-E3E3-4429-A05F-10EEF472F1D5}" srcOrd="0" destOrd="0" presId="urn:microsoft.com/office/officeart/2005/8/layout/cycle1"/>
    <dgm:cxn modelId="{8D92CEC7-769E-4EB2-B613-A5D0D972BAAC}" type="presOf" srcId="{CF50F316-7F0F-462B-806B-00C0D23C1697}" destId="{589F1657-CF43-4E7A-A216-2A43FD5E796D}" srcOrd="0" destOrd="0" presId="urn:microsoft.com/office/officeart/2005/8/layout/cycle1"/>
    <dgm:cxn modelId="{3F07B3CA-0766-40E4-9C1A-A9FBE5B84D8A}" type="presOf" srcId="{6E26B5E7-F1F5-407F-A1B4-501999C9D37F}" destId="{A6DFBF35-4488-4563-A51E-11D4F9A56A21}" srcOrd="0" destOrd="0" presId="urn:microsoft.com/office/officeart/2005/8/layout/cycle1"/>
    <dgm:cxn modelId="{BBDD63DB-F26C-488E-A519-50240375F3AA}" type="presOf" srcId="{A6082013-BD91-4A5B-9965-53EC7E373117}" destId="{0AB76C1F-7B61-4EE8-9F15-9C1C53E81D71}" srcOrd="0" destOrd="0" presId="urn:microsoft.com/office/officeart/2005/8/layout/cycle1"/>
    <dgm:cxn modelId="{145AF0EC-A15D-4958-9A75-6102DBC55F81}" srcId="{CF50F316-7F0F-462B-806B-00C0D23C1697}" destId="{6E26B5E7-F1F5-407F-A1B4-501999C9D37F}" srcOrd="1" destOrd="0" parTransId="{DEADF392-D7D6-4C55-96CC-92F689D7E8D9}" sibTransId="{BF9A992E-BCDF-4924-8BF1-68409EB8CBE5}"/>
    <dgm:cxn modelId="{F94234EF-E485-4609-B0D2-E97362D924A8}" srcId="{CF50F316-7F0F-462B-806B-00C0D23C1697}" destId="{86D0F7A2-0A15-4F90-A1B2-17A230B07C36}" srcOrd="2" destOrd="0" parTransId="{EF205FC4-F43A-40F2-A2BF-85C5A48BAF53}" sibTransId="{A6082013-BD91-4A5B-9965-53EC7E373117}"/>
    <dgm:cxn modelId="{1C8D1626-AA08-46AD-90A1-EA67CEECAF3A}" type="presParOf" srcId="{589F1657-CF43-4E7A-A216-2A43FD5E796D}" destId="{82FED26F-5B64-44E1-A286-A357D6AC6EB4}" srcOrd="0" destOrd="0" presId="urn:microsoft.com/office/officeart/2005/8/layout/cycle1"/>
    <dgm:cxn modelId="{54EEF94D-4B35-4A20-A49E-4514CA5312E9}" type="presParOf" srcId="{589F1657-CF43-4E7A-A216-2A43FD5E796D}" destId="{958FCA54-FB6A-45CF-9D64-05B5827E6DDF}" srcOrd="1" destOrd="0" presId="urn:microsoft.com/office/officeart/2005/8/layout/cycle1"/>
    <dgm:cxn modelId="{859984ED-D7F6-4F55-BED5-D5A62A046380}" type="presParOf" srcId="{589F1657-CF43-4E7A-A216-2A43FD5E796D}" destId="{DED45317-D8A9-4E38-B22A-BB7F98F56E1E}" srcOrd="2" destOrd="0" presId="urn:microsoft.com/office/officeart/2005/8/layout/cycle1"/>
    <dgm:cxn modelId="{618CB8DE-F767-4E7C-ADAA-5B049DF807BA}" type="presParOf" srcId="{589F1657-CF43-4E7A-A216-2A43FD5E796D}" destId="{F80A6740-B732-4AB3-97CD-DCA7B7124F07}" srcOrd="3" destOrd="0" presId="urn:microsoft.com/office/officeart/2005/8/layout/cycle1"/>
    <dgm:cxn modelId="{F9AA7A53-051F-47FA-B666-535DB72EF54C}" type="presParOf" srcId="{589F1657-CF43-4E7A-A216-2A43FD5E796D}" destId="{A6DFBF35-4488-4563-A51E-11D4F9A56A21}" srcOrd="4" destOrd="0" presId="urn:microsoft.com/office/officeart/2005/8/layout/cycle1"/>
    <dgm:cxn modelId="{6518EC2D-88E4-47FB-BF95-5C8E873B5CF7}" type="presParOf" srcId="{589F1657-CF43-4E7A-A216-2A43FD5E796D}" destId="{EE23F402-C2B0-47AB-82C2-F8D475A98E64}" srcOrd="5" destOrd="0" presId="urn:microsoft.com/office/officeart/2005/8/layout/cycle1"/>
    <dgm:cxn modelId="{7D12532A-2447-4107-8146-BF0664EC5A23}" type="presParOf" srcId="{589F1657-CF43-4E7A-A216-2A43FD5E796D}" destId="{C6ECD33B-7880-4109-914C-B150E7402533}" srcOrd="6" destOrd="0" presId="urn:microsoft.com/office/officeart/2005/8/layout/cycle1"/>
    <dgm:cxn modelId="{4EE68E79-0A2D-481C-8D94-68801A4C8DEA}" type="presParOf" srcId="{589F1657-CF43-4E7A-A216-2A43FD5E796D}" destId="{06ABB377-518B-48FC-8469-496CCBA33858}" srcOrd="7" destOrd="0" presId="urn:microsoft.com/office/officeart/2005/8/layout/cycle1"/>
    <dgm:cxn modelId="{55451916-D311-48E8-BEF0-C2BB6CEE5893}" type="presParOf" srcId="{589F1657-CF43-4E7A-A216-2A43FD5E796D}" destId="{0AB76C1F-7B61-4EE8-9F15-9C1C53E81D71}" srcOrd="8" destOrd="0" presId="urn:microsoft.com/office/officeart/2005/8/layout/cycle1"/>
    <dgm:cxn modelId="{82009953-C02A-49CF-BAA5-4E1EB5CB5913}" type="presParOf" srcId="{589F1657-CF43-4E7A-A216-2A43FD5E796D}" destId="{DCF562D5-F918-487D-91D4-DF9681F52BE8}" srcOrd="9" destOrd="0" presId="urn:microsoft.com/office/officeart/2005/8/layout/cycle1"/>
    <dgm:cxn modelId="{E60E0E9F-7085-4FD0-A806-A89A0FABF7EF}" type="presParOf" srcId="{589F1657-CF43-4E7A-A216-2A43FD5E796D}" destId="{72B620CF-E3E3-4429-A05F-10EEF472F1D5}" srcOrd="10" destOrd="0" presId="urn:microsoft.com/office/officeart/2005/8/layout/cycle1"/>
    <dgm:cxn modelId="{58CE93B3-23AD-46EC-9F53-BAACDC61AAC4}" type="presParOf" srcId="{589F1657-CF43-4E7A-A216-2A43FD5E796D}" destId="{24809FA1-53B3-4DE6-9981-C7C6502D528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D97AC-045D-4FDA-B087-84220AC42BAF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8A9C7EC-CE26-47A0-850B-942B8DA757A8}">
      <dgm:prSet phldrT="[Текст]"/>
      <dgm:spPr/>
      <dgm:t>
        <a:bodyPr/>
        <a:lstStyle/>
        <a:p>
          <a:pPr algn="ctr"/>
          <a:r>
            <a:rPr lang="ru-RU" dirty="0"/>
            <a:t>Просмотр рекламы</a:t>
          </a:r>
        </a:p>
      </dgm:t>
    </dgm:pt>
    <dgm:pt modelId="{4ECD77D3-835B-435A-B866-989B52D2FB71}" type="parTrans" cxnId="{CEE42D53-DFB9-4229-8C6C-C700AF3C7B34}">
      <dgm:prSet/>
      <dgm:spPr/>
      <dgm:t>
        <a:bodyPr/>
        <a:lstStyle/>
        <a:p>
          <a:endParaRPr lang="ru-RU"/>
        </a:p>
      </dgm:t>
    </dgm:pt>
    <dgm:pt modelId="{4CCF338D-64E7-4546-B6FF-2F0DE70C97AF}" type="sibTrans" cxnId="{CEE42D53-DFB9-4229-8C6C-C700AF3C7B34}">
      <dgm:prSet/>
      <dgm:spPr/>
      <dgm:t>
        <a:bodyPr/>
        <a:lstStyle/>
        <a:p>
          <a:endParaRPr lang="ru-RU"/>
        </a:p>
      </dgm:t>
    </dgm:pt>
    <dgm:pt modelId="{52888EDC-AE9D-40E6-915B-20F51B6E972A}">
      <dgm:prSet phldrT="[Текст]"/>
      <dgm:spPr/>
      <dgm:t>
        <a:bodyPr/>
        <a:lstStyle/>
        <a:p>
          <a:pPr algn="ctr"/>
          <a:r>
            <a:rPr lang="ru-RU" dirty="0"/>
            <a:t>Доскональный разбор всех отчётов</a:t>
          </a:r>
        </a:p>
      </dgm:t>
    </dgm:pt>
    <dgm:pt modelId="{3DC93226-5A80-449B-BD25-E159DA6818E3}" type="parTrans" cxnId="{D8CB2692-E24A-4C32-98A6-606271B00D66}">
      <dgm:prSet/>
      <dgm:spPr/>
      <dgm:t>
        <a:bodyPr/>
        <a:lstStyle/>
        <a:p>
          <a:endParaRPr lang="ru-RU"/>
        </a:p>
      </dgm:t>
    </dgm:pt>
    <dgm:pt modelId="{A0537B6A-194E-4338-84C2-E6FD9B91B06F}" type="sibTrans" cxnId="{D8CB2692-E24A-4C32-98A6-606271B00D66}">
      <dgm:prSet/>
      <dgm:spPr/>
      <dgm:t>
        <a:bodyPr/>
        <a:lstStyle/>
        <a:p>
          <a:endParaRPr lang="ru-RU"/>
        </a:p>
      </dgm:t>
    </dgm:pt>
    <dgm:pt modelId="{4D89CB7A-9D9A-4386-9AA6-46AF23A2C2C8}">
      <dgm:prSet phldrT="[Текст]"/>
      <dgm:spPr/>
      <dgm:t>
        <a:bodyPr/>
        <a:lstStyle/>
        <a:p>
          <a:pPr algn="ctr"/>
          <a:r>
            <a:rPr lang="ru-RU" dirty="0"/>
            <a:t>Участие в конференциях</a:t>
          </a:r>
        </a:p>
      </dgm:t>
    </dgm:pt>
    <dgm:pt modelId="{D5807227-E7B0-421E-A78F-DE5717FD5BFC}" type="parTrans" cxnId="{951ECE2F-3071-4B12-9A23-66D1DBAB9AAF}">
      <dgm:prSet/>
      <dgm:spPr/>
      <dgm:t>
        <a:bodyPr/>
        <a:lstStyle/>
        <a:p>
          <a:endParaRPr lang="ru-RU"/>
        </a:p>
      </dgm:t>
    </dgm:pt>
    <dgm:pt modelId="{EFD71E03-1CC4-4281-8519-A9A4A4F92DA1}" type="sibTrans" cxnId="{951ECE2F-3071-4B12-9A23-66D1DBAB9AAF}">
      <dgm:prSet/>
      <dgm:spPr/>
      <dgm:t>
        <a:bodyPr/>
        <a:lstStyle/>
        <a:p>
          <a:endParaRPr lang="ru-RU"/>
        </a:p>
      </dgm:t>
    </dgm:pt>
    <dgm:pt modelId="{272B93F5-4FA5-44FE-B073-80548C0267F4}">
      <dgm:prSet phldrT="[Текст]"/>
      <dgm:spPr/>
      <dgm:t>
        <a:bodyPr/>
        <a:lstStyle/>
        <a:p>
          <a:pPr algn="ctr"/>
          <a:r>
            <a:rPr lang="ru-RU" dirty="0"/>
            <a:t>Походы по выставкам</a:t>
          </a:r>
        </a:p>
      </dgm:t>
    </dgm:pt>
    <dgm:pt modelId="{E4BFAF05-4362-4595-BB91-B1775453D6EA}" type="parTrans" cxnId="{957D7D06-57FF-4F8E-9027-1C32CD092E12}">
      <dgm:prSet/>
      <dgm:spPr/>
      <dgm:t>
        <a:bodyPr/>
        <a:lstStyle/>
        <a:p>
          <a:endParaRPr lang="ru-RU"/>
        </a:p>
      </dgm:t>
    </dgm:pt>
    <dgm:pt modelId="{BC760552-333B-4E0E-82F6-6C31E03B1088}" type="sibTrans" cxnId="{957D7D06-57FF-4F8E-9027-1C32CD092E12}">
      <dgm:prSet/>
      <dgm:spPr/>
      <dgm:t>
        <a:bodyPr/>
        <a:lstStyle/>
        <a:p>
          <a:endParaRPr lang="ru-RU"/>
        </a:p>
      </dgm:t>
    </dgm:pt>
    <dgm:pt modelId="{86A110D5-AB5A-44BF-AF59-1DA325821522}" type="pres">
      <dgm:prSet presAssocID="{676D97AC-045D-4FDA-B087-84220AC42BAF}" presName="linear" presStyleCnt="0">
        <dgm:presLayoutVars>
          <dgm:animLvl val="lvl"/>
          <dgm:resizeHandles val="exact"/>
        </dgm:presLayoutVars>
      </dgm:prSet>
      <dgm:spPr/>
    </dgm:pt>
    <dgm:pt modelId="{35954C0D-2B48-4210-8149-AF07122D59D3}" type="pres">
      <dgm:prSet presAssocID="{68A9C7EC-CE26-47A0-850B-942B8DA757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C54B37-09E0-4374-B368-38C9C5A224DF}" type="pres">
      <dgm:prSet presAssocID="{4CCF338D-64E7-4546-B6FF-2F0DE70C97AF}" presName="spacer" presStyleCnt="0"/>
      <dgm:spPr/>
    </dgm:pt>
    <dgm:pt modelId="{5284A2DA-B2B0-48C1-A4E7-244800C09701}" type="pres">
      <dgm:prSet presAssocID="{4D89CB7A-9D9A-4386-9AA6-46AF23A2C2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7C95C9-3F85-41E6-B861-512B3452BA48}" type="pres">
      <dgm:prSet presAssocID="{EFD71E03-1CC4-4281-8519-A9A4A4F92DA1}" presName="spacer" presStyleCnt="0"/>
      <dgm:spPr/>
    </dgm:pt>
    <dgm:pt modelId="{B3928F1C-5862-431E-B7DE-B4F1DCE2FCC6}" type="pres">
      <dgm:prSet presAssocID="{272B93F5-4FA5-44FE-B073-80548C0267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3102C2-756E-41BC-A140-BF945BBDCEC3}" type="pres">
      <dgm:prSet presAssocID="{BC760552-333B-4E0E-82F6-6C31E03B1088}" presName="spacer" presStyleCnt="0"/>
      <dgm:spPr/>
    </dgm:pt>
    <dgm:pt modelId="{4BBA7215-B3B3-4538-8A1D-EFC85FD63536}" type="pres">
      <dgm:prSet presAssocID="{52888EDC-AE9D-40E6-915B-20F51B6E97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7D7D06-57FF-4F8E-9027-1C32CD092E12}" srcId="{676D97AC-045D-4FDA-B087-84220AC42BAF}" destId="{272B93F5-4FA5-44FE-B073-80548C0267F4}" srcOrd="2" destOrd="0" parTransId="{E4BFAF05-4362-4595-BB91-B1775453D6EA}" sibTransId="{BC760552-333B-4E0E-82F6-6C31E03B1088}"/>
    <dgm:cxn modelId="{D13E9119-B16A-436A-AABB-8C77BA82A42E}" type="presOf" srcId="{68A9C7EC-CE26-47A0-850B-942B8DA757A8}" destId="{35954C0D-2B48-4210-8149-AF07122D59D3}" srcOrd="0" destOrd="0" presId="urn:microsoft.com/office/officeart/2005/8/layout/vList2"/>
    <dgm:cxn modelId="{951ECE2F-3071-4B12-9A23-66D1DBAB9AAF}" srcId="{676D97AC-045D-4FDA-B087-84220AC42BAF}" destId="{4D89CB7A-9D9A-4386-9AA6-46AF23A2C2C8}" srcOrd="1" destOrd="0" parTransId="{D5807227-E7B0-421E-A78F-DE5717FD5BFC}" sibTransId="{EFD71E03-1CC4-4281-8519-A9A4A4F92DA1}"/>
    <dgm:cxn modelId="{CD4C4343-99CC-4C05-B535-D098D27576CE}" type="presOf" srcId="{4D89CB7A-9D9A-4386-9AA6-46AF23A2C2C8}" destId="{5284A2DA-B2B0-48C1-A4E7-244800C09701}" srcOrd="0" destOrd="0" presId="urn:microsoft.com/office/officeart/2005/8/layout/vList2"/>
    <dgm:cxn modelId="{CEE42D53-DFB9-4229-8C6C-C700AF3C7B34}" srcId="{676D97AC-045D-4FDA-B087-84220AC42BAF}" destId="{68A9C7EC-CE26-47A0-850B-942B8DA757A8}" srcOrd="0" destOrd="0" parTransId="{4ECD77D3-835B-435A-B866-989B52D2FB71}" sibTransId="{4CCF338D-64E7-4546-B6FF-2F0DE70C97AF}"/>
    <dgm:cxn modelId="{D8CB2692-E24A-4C32-98A6-606271B00D66}" srcId="{676D97AC-045D-4FDA-B087-84220AC42BAF}" destId="{52888EDC-AE9D-40E6-915B-20F51B6E972A}" srcOrd="3" destOrd="0" parTransId="{3DC93226-5A80-449B-BD25-E159DA6818E3}" sibTransId="{A0537B6A-194E-4338-84C2-E6FD9B91B06F}"/>
    <dgm:cxn modelId="{1715A194-75F6-41B8-BFF0-DA93F26CF6C0}" type="presOf" srcId="{272B93F5-4FA5-44FE-B073-80548C0267F4}" destId="{B3928F1C-5862-431E-B7DE-B4F1DCE2FCC6}" srcOrd="0" destOrd="0" presId="urn:microsoft.com/office/officeart/2005/8/layout/vList2"/>
    <dgm:cxn modelId="{561825DB-0F9B-4D88-8254-0E49B216FDCD}" type="presOf" srcId="{676D97AC-045D-4FDA-B087-84220AC42BAF}" destId="{86A110D5-AB5A-44BF-AF59-1DA325821522}" srcOrd="0" destOrd="0" presId="urn:microsoft.com/office/officeart/2005/8/layout/vList2"/>
    <dgm:cxn modelId="{BF0994FB-B455-4573-9FE2-780AA740A8B3}" type="presOf" srcId="{52888EDC-AE9D-40E6-915B-20F51B6E972A}" destId="{4BBA7215-B3B3-4538-8A1D-EFC85FD63536}" srcOrd="0" destOrd="0" presId="urn:microsoft.com/office/officeart/2005/8/layout/vList2"/>
    <dgm:cxn modelId="{BE6DD9CE-037D-423E-A8AA-918E72ADC90E}" type="presParOf" srcId="{86A110D5-AB5A-44BF-AF59-1DA325821522}" destId="{35954C0D-2B48-4210-8149-AF07122D59D3}" srcOrd="0" destOrd="0" presId="urn:microsoft.com/office/officeart/2005/8/layout/vList2"/>
    <dgm:cxn modelId="{E75B7303-D610-47BF-9DDD-6C40AF66637D}" type="presParOf" srcId="{86A110D5-AB5A-44BF-AF59-1DA325821522}" destId="{C5C54B37-09E0-4374-B368-38C9C5A224DF}" srcOrd="1" destOrd="0" presId="urn:microsoft.com/office/officeart/2005/8/layout/vList2"/>
    <dgm:cxn modelId="{53395A71-EDDA-4B38-8061-1B537C7A6C87}" type="presParOf" srcId="{86A110D5-AB5A-44BF-AF59-1DA325821522}" destId="{5284A2DA-B2B0-48C1-A4E7-244800C09701}" srcOrd="2" destOrd="0" presId="urn:microsoft.com/office/officeart/2005/8/layout/vList2"/>
    <dgm:cxn modelId="{8ECF3554-9A37-496C-9399-CE87E930B45F}" type="presParOf" srcId="{86A110D5-AB5A-44BF-AF59-1DA325821522}" destId="{917C95C9-3F85-41E6-B861-512B3452BA48}" srcOrd="3" destOrd="0" presId="urn:microsoft.com/office/officeart/2005/8/layout/vList2"/>
    <dgm:cxn modelId="{6FA56CC1-6E6B-4C7C-800D-0FEAF4F8496E}" type="presParOf" srcId="{86A110D5-AB5A-44BF-AF59-1DA325821522}" destId="{B3928F1C-5862-431E-B7DE-B4F1DCE2FCC6}" srcOrd="4" destOrd="0" presId="urn:microsoft.com/office/officeart/2005/8/layout/vList2"/>
    <dgm:cxn modelId="{C7FBAA3D-77DA-4FE4-9E5F-CA2CA5EA12F5}" type="presParOf" srcId="{86A110D5-AB5A-44BF-AF59-1DA325821522}" destId="{E43102C2-756E-41BC-A140-BF945BBDCEC3}" srcOrd="5" destOrd="0" presId="urn:microsoft.com/office/officeart/2005/8/layout/vList2"/>
    <dgm:cxn modelId="{286AC13F-97A2-4875-A9B9-EC5F465B967F}" type="presParOf" srcId="{86A110D5-AB5A-44BF-AF59-1DA325821522}" destId="{4BBA7215-B3B3-4538-8A1D-EFC85FD635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D97AC-045D-4FDA-B087-84220AC42BAF}" type="doc">
      <dgm:prSet loTypeId="urn:microsoft.com/office/officeart/2005/8/layout/matrix3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A9C7EC-CE26-47A0-850B-942B8DA757A8}">
      <dgm:prSet phldrT="[Текст]"/>
      <dgm:spPr/>
      <dgm:t>
        <a:bodyPr/>
        <a:lstStyle/>
        <a:p>
          <a:r>
            <a:rPr lang="ru-RU" dirty="0"/>
            <a:t>Беседы с общими поставщиками и клиентами</a:t>
          </a:r>
        </a:p>
      </dgm:t>
    </dgm:pt>
    <dgm:pt modelId="{4ECD77D3-835B-435A-B866-989B52D2FB71}" type="parTrans" cxnId="{CEE42D53-DFB9-4229-8C6C-C700AF3C7B34}">
      <dgm:prSet/>
      <dgm:spPr/>
      <dgm:t>
        <a:bodyPr/>
        <a:lstStyle/>
        <a:p>
          <a:endParaRPr lang="ru-RU"/>
        </a:p>
      </dgm:t>
    </dgm:pt>
    <dgm:pt modelId="{4CCF338D-64E7-4546-B6FF-2F0DE70C97AF}" type="sibTrans" cxnId="{CEE42D53-DFB9-4229-8C6C-C700AF3C7B34}">
      <dgm:prSet/>
      <dgm:spPr/>
      <dgm:t>
        <a:bodyPr/>
        <a:lstStyle/>
        <a:p>
          <a:endParaRPr lang="ru-RU"/>
        </a:p>
      </dgm:t>
    </dgm:pt>
    <dgm:pt modelId="{52888EDC-AE9D-40E6-915B-20F51B6E972A}">
      <dgm:prSet phldrT="[Текст]"/>
      <dgm:spPr/>
      <dgm:t>
        <a:bodyPr/>
        <a:lstStyle/>
        <a:p>
          <a:r>
            <a:rPr lang="ru-RU" dirty="0"/>
            <a:t>Сбор информацию как претендент на вакансию</a:t>
          </a:r>
        </a:p>
      </dgm:t>
    </dgm:pt>
    <dgm:pt modelId="{3DC93226-5A80-449B-BD25-E159DA6818E3}" type="parTrans" cxnId="{D8CB2692-E24A-4C32-98A6-606271B00D66}">
      <dgm:prSet/>
      <dgm:spPr/>
      <dgm:t>
        <a:bodyPr/>
        <a:lstStyle/>
        <a:p>
          <a:endParaRPr lang="ru-RU"/>
        </a:p>
      </dgm:t>
    </dgm:pt>
    <dgm:pt modelId="{A0537B6A-194E-4338-84C2-E6FD9B91B06F}" type="sibTrans" cxnId="{D8CB2692-E24A-4C32-98A6-606271B00D66}">
      <dgm:prSet/>
      <dgm:spPr/>
      <dgm:t>
        <a:bodyPr/>
        <a:lstStyle/>
        <a:p>
          <a:endParaRPr lang="ru-RU"/>
        </a:p>
      </dgm:t>
    </dgm:pt>
    <dgm:pt modelId="{4D89CB7A-9D9A-4386-9AA6-46AF23A2C2C8}">
      <dgm:prSet phldrT="[Текст]"/>
      <dgm:spPr/>
      <dgm:t>
        <a:bodyPr/>
        <a:lstStyle/>
        <a:p>
          <a:r>
            <a:rPr lang="ru-RU" dirty="0"/>
            <a:t>Ложные попытки купить товар у конкурента</a:t>
          </a:r>
        </a:p>
      </dgm:t>
    </dgm:pt>
    <dgm:pt modelId="{D5807227-E7B0-421E-A78F-DE5717FD5BFC}" type="parTrans" cxnId="{951ECE2F-3071-4B12-9A23-66D1DBAB9AAF}">
      <dgm:prSet/>
      <dgm:spPr/>
      <dgm:t>
        <a:bodyPr/>
        <a:lstStyle/>
        <a:p>
          <a:endParaRPr lang="ru-RU"/>
        </a:p>
      </dgm:t>
    </dgm:pt>
    <dgm:pt modelId="{EFD71E03-1CC4-4281-8519-A9A4A4F92DA1}" type="sibTrans" cxnId="{951ECE2F-3071-4B12-9A23-66D1DBAB9AAF}">
      <dgm:prSet/>
      <dgm:spPr/>
      <dgm:t>
        <a:bodyPr/>
        <a:lstStyle/>
        <a:p>
          <a:endParaRPr lang="ru-RU"/>
        </a:p>
      </dgm:t>
    </dgm:pt>
    <dgm:pt modelId="{272B93F5-4FA5-44FE-B073-80548C0267F4}">
      <dgm:prSet phldrT="[Текст]"/>
      <dgm:spPr/>
      <dgm:t>
        <a:bodyPr/>
        <a:lstStyle/>
        <a:p>
          <a:r>
            <a:rPr lang="ru-RU" dirty="0"/>
            <a:t>Напрямую предложить сотрудничество</a:t>
          </a:r>
        </a:p>
      </dgm:t>
    </dgm:pt>
    <dgm:pt modelId="{E4BFAF05-4362-4595-BB91-B1775453D6EA}" type="parTrans" cxnId="{957D7D06-57FF-4F8E-9027-1C32CD092E12}">
      <dgm:prSet/>
      <dgm:spPr/>
      <dgm:t>
        <a:bodyPr/>
        <a:lstStyle/>
        <a:p>
          <a:endParaRPr lang="ru-RU"/>
        </a:p>
      </dgm:t>
    </dgm:pt>
    <dgm:pt modelId="{BC760552-333B-4E0E-82F6-6C31E03B1088}" type="sibTrans" cxnId="{957D7D06-57FF-4F8E-9027-1C32CD092E12}">
      <dgm:prSet/>
      <dgm:spPr/>
      <dgm:t>
        <a:bodyPr/>
        <a:lstStyle/>
        <a:p>
          <a:endParaRPr lang="ru-RU"/>
        </a:p>
      </dgm:t>
    </dgm:pt>
    <dgm:pt modelId="{383B8A8B-1C89-4C00-90C3-856F41173D05}" type="pres">
      <dgm:prSet presAssocID="{676D97AC-045D-4FDA-B087-84220AC42BAF}" presName="matrix" presStyleCnt="0">
        <dgm:presLayoutVars>
          <dgm:chMax val="1"/>
          <dgm:dir/>
          <dgm:resizeHandles val="exact"/>
        </dgm:presLayoutVars>
      </dgm:prSet>
      <dgm:spPr/>
    </dgm:pt>
    <dgm:pt modelId="{74C7AE55-AF5F-43D2-A3DB-465C9B9DC816}" type="pres">
      <dgm:prSet presAssocID="{676D97AC-045D-4FDA-B087-84220AC42BAF}" presName="diamond" presStyleLbl="bgShp" presStyleIdx="0" presStyleCnt="1"/>
      <dgm:spPr/>
    </dgm:pt>
    <dgm:pt modelId="{8592BFAF-52F5-43FC-A558-381605557A67}" type="pres">
      <dgm:prSet presAssocID="{676D97AC-045D-4FDA-B087-84220AC42BAF}" presName="quad1" presStyleLbl="node1" presStyleIdx="0" presStyleCnt="4" custScaleX="195655" custLinFactX="-1458" custLinFactNeighborX="-100000" custLinFactNeighborY="6152">
        <dgm:presLayoutVars>
          <dgm:chMax val="0"/>
          <dgm:chPref val="0"/>
          <dgm:bulletEnabled val="1"/>
        </dgm:presLayoutVars>
      </dgm:prSet>
      <dgm:spPr/>
    </dgm:pt>
    <dgm:pt modelId="{8F2633A0-8D14-45F8-AC20-D8EB8D67F525}" type="pres">
      <dgm:prSet presAssocID="{676D97AC-045D-4FDA-B087-84220AC42BAF}" presName="quad2" presStyleLbl="node1" presStyleIdx="1" presStyleCnt="4" custScaleX="208181" custLinFactX="3951" custLinFactNeighborX="100000" custLinFactNeighborY="9870">
        <dgm:presLayoutVars>
          <dgm:chMax val="0"/>
          <dgm:chPref val="0"/>
          <dgm:bulletEnabled val="1"/>
        </dgm:presLayoutVars>
      </dgm:prSet>
      <dgm:spPr/>
    </dgm:pt>
    <dgm:pt modelId="{03B07E2F-8A5F-4FD3-9D71-0277464635F4}" type="pres">
      <dgm:prSet presAssocID="{676D97AC-045D-4FDA-B087-84220AC42BAF}" presName="quad3" presStyleLbl="node1" presStyleIdx="2" presStyleCnt="4" custScaleX="196162" custLinFactX="-3250" custLinFactNeighborX="-100000" custLinFactNeighborY="3589">
        <dgm:presLayoutVars>
          <dgm:chMax val="0"/>
          <dgm:chPref val="0"/>
          <dgm:bulletEnabled val="1"/>
        </dgm:presLayoutVars>
      </dgm:prSet>
      <dgm:spPr/>
    </dgm:pt>
    <dgm:pt modelId="{7A2C119A-7FDD-410A-84EA-BC64C9475AA4}" type="pres">
      <dgm:prSet presAssocID="{676D97AC-045D-4FDA-B087-84220AC42BAF}" presName="quad4" presStyleLbl="node1" presStyleIdx="3" presStyleCnt="4" custScaleX="209501" custLinFactX="4586" custLinFactNeighborX="100000" custLinFactNeighborY="7611">
        <dgm:presLayoutVars>
          <dgm:chMax val="0"/>
          <dgm:chPref val="0"/>
          <dgm:bulletEnabled val="1"/>
        </dgm:presLayoutVars>
      </dgm:prSet>
      <dgm:spPr/>
    </dgm:pt>
  </dgm:ptLst>
  <dgm:cxnLst>
    <dgm:cxn modelId="{957D7D06-57FF-4F8E-9027-1C32CD092E12}" srcId="{676D97AC-045D-4FDA-B087-84220AC42BAF}" destId="{272B93F5-4FA5-44FE-B073-80548C0267F4}" srcOrd="2" destOrd="0" parTransId="{E4BFAF05-4362-4595-BB91-B1775453D6EA}" sibTransId="{BC760552-333B-4E0E-82F6-6C31E03B1088}"/>
    <dgm:cxn modelId="{D5F7B326-E735-496B-80E2-865B9B3FEE9A}" type="presOf" srcId="{68A9C7EC-CE26-47A0-850B-942B8DA757A8}" destId="{8592BFAF-52F5-43FC-A558-381605557A67}" srcOrd="0" destOrd="0" presId="urn:microsoft.com/office/officeart/2005/8/layout/matrix3"/>
    <dgm:cxn modelId="{951ECE2F-3071-4B12-9A23-66D1DBAB9AAF}" srcId="{676D97AC-045D-4FDA-B087-84220AC42BAF}" destId="{4D89CB7A-9D9A-4386-9AA6-46AF23A2C2C8}" srcOrd="1" destOrd="0" parTransId="{D5807227-E7B0-421E-A78F-DE5717FD5BFC}" sibTransId="{EFD71E03-1CC4-4281-8519-A9A4A4F92DA1}"/>
    <dgm:cxn modelId="{CDB16647-5107-46D3-B8B6-747E27CC64F0}" type="presOf" srcId="{52888EDC-AE9D-40E6-915B-20F51B6E972A}" destId="{7A2C119A-7FDD-410A-84EA-BC64C9475AA4}" srcOrd="0" destOrd="0" presId="urn:microsoft.com/office/officeart/2005/8/layout/matrix3"/>
    <dgm:cxn modelId="{CEE42D53-DFB9-4229-8C6C-C700AF3C7B34}" srcId="{676D97AC-045D-4FDA-B087-84220AC42BAF}" destId="{68A9C7EC-CE26-47A0-850B-942B8DA757A8}" srcOrd="0" destOrd="0" parTransId="{4ECD77D3-835B-435A-B866-989B52D2FB71}" sibTransId="{4CCF338D-64E7-4546-B6FF-2F0DE70C97AF}"/>
    <dgm:cxn modelId="{956EBB73-EB28-41C1-B67E-E157756C07C9}" type="presOf" srcId="{4D89CB7A-9D9A-4386-9AA6-46AF23A2C2C8}" destId="{8F2633A0-8D14-45F8-AC20-D8EB8D67F525}" srcOrd="0" destOrd="0" presId="urn:microsoft.com/office/officeart/2005/8/layout/matrix3"/>
    <dgm:cxn modelId="{02F3BA79-FE42-4E2C-95C3-66FCD1E46562}" type="presOf" srcId="{272B93F5-4FA5-44FE-B073-80548C0267F4}" destId="{03B07E2F-8A5F-4FD3-9D71-0277464635F4}" srcOrd="0" destOrd="0" presId="urn:microsoft.com/office/officeart/2005/8/layout/matrix3"/>
    <dgm:cxn modelId="{FBC57B5A-AF8A-4012-AE83-D7E0B3CC198C}" type="presOf" srcId="{676D97AC-045D-4FDA-B087-84220AC42BAF}" destId="{383B8A8B-1C89-4C00-90C3-856F41173D05}" srcOrd="0" destOrd="0" presId="urn:microsoft.com/office/officeart/2005/8/layout/matrix3"/>
    <dgm:cxn modelId="{D8CB2692-E24A-4C32-98A6-606271B00D66}" srcId="{676D97AC-045D-4FDA-B087-84220AC42BAF}" destId="{52888EDC-AE9D-40E6-915B-20F51B6E972A}" srcOrd="3" destOrd="0" parTransId="{3DC93226-5A80-449B-BD25-E159DA6818E3}" sibTransId="{A0537B6A-194E-4338-84C2-E6FD9B91B06F}"/>
    <dgm:cxn modelId="{DFFBE9AF-0D1A-4929-BC3D-CC47EB9C22D7}" type="presParOf" srcId="{383B8A8B-1C89-4C00-90C3-856F41173D05}" destId="{74C7AE55-AF5F-43D2-A3DB-465C9B9DC816}" srcOrd="0" destOrd="0" presId="urn:microsoft.com/office/officeart/2005/8/layout/matrix3"/>
    <dgm:cxn modelId="{800E87A9-18AE-49AC-A8BF-EE08DE2BC8F8}" type="presParOf" srcId="{383B8A8B-1C89-4C00-90C3-856F41173D05}" destId="{8592BFAF-52F5-43FC-A558-381605557A67}" srcOrd="1" destOrd="0" presId="urn:microsoft.com/office/officeart/2005/8/layout/matrix3"/>
    <dgm:cxn modelId="{2B155F34-9D3E-4543-ABE4-1D7B5C9A5E03}" type="presParOf" srcId="{383B8A8B-1C89-4C00-90C3-856F41173D05}" destId="{8F2633A0-8D14-45F8-AC20-D8EB8D67F525}" srcOrd="2" destOrd="0" presId="urn:microsoft.com/office/officeart/2005/8/layout/matrix3"/>
    <dgm:cxn modelId="{98743CFB-C1D9-4FA7-92B7-9C0274BDF153}" type="presParOf" srcId="{383B8A8B-1C89-4C00-90C3-856F41173D05}" destId="{03B07E2F-8A5F-4FD3-9D71-0277464635F4}" srcOrd="3" destOrd="0" presId="urn:microsoft.com/office/officeart/2005/8/layout/matrix3"/>
    <dgm:cxn modelId="{72A8FBF8-2DBC-4C2E-8C97-A84C09726EEC}" type="presParOf" srcId="{383B8A8B-1C89-4C00-90C3-856F41173D05}" destId="{7A2C119A-7FDD-410A-84EA-BC64C9475AA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CF1EA3-4FCD-41C5-90ED-F07DF2F8AD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4E0C06-2DEB-4D82-BA80-FA42045EED8E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Вскрытие электронного почтового ящика, установка «жучков» в телефонах</a:t>
          </a:r>
        </a:p>
      </dgm:t>
    </dgm:pt>
    <dgm:pt modelId="{10F74E55-588F-4EDA-A5E2-A1393E835047}" type="parTrans" cxnId="{F75D1648-7ADC-4224-824F-1F05F1F61871}">
      <dgm:prSet/>
      <dgm:spPr/>
      <dgm:t>
        <a:bodyPr/>
        <a:lstStyle/>
        <a:p>
          <a:endParaRPr lang="ru-RU"/>
        </a:p>
      </dgm:t>
    </dgm:pt>
    <dgm:pt modelId="{7A6387EE-B808-443F-AA58-E20091B8B58A}" type="sibTrans" cxnId="{F75D1648-7ADC-4224-824F-1F05F1F61871}">
      <dgm:prSet/>
      <dgm:spPr/>
      <dgm:t>
        <a:bodyPr/>
        <a:lstStyle/>
        <a:p>
          <a:endParaRPr lang="ru-RU"/>
        </a:p>
      </dgm:t>
    </dgm:pt>
    <dgm:pt modelId="{1DDF0519-F1D7-4090-9D1B-445846EF70A7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Ведение скрытых аудио- и видеозаписей заседаний, переговоров и прочих важных мероприятий</a:t>
          </a:r>
        </a:p>
      </dgm:t>
    </dgm:pt>
    <dgm:pt modelId="{F052AFAB-EE7A-4054-997E-214E8894F5E0}" type="parTrans" cxnId="{C3A4B79D-7BC7-4BE0-9965-67B8111B6DD6}">
      <dgm:prSet/>
      <dgm:spPr/>
      <dgm:t>
        <a:bodyPr/>
        <a:lstStyle/>
        <a:p>
          <a:endParaRPr lang="ru-RU"/>
        </a:p>
      </dgm:t>
    </dgm:pt>
    <dgm:pt modelId="{F33EF931-0853-4D92-A7CB-0A1B3F0944C5}" type="sibTrans" cxnId="{C3A4B79D-7BC7-4BE0-9965-67B8111B6DD6}">
      <dgm:prSet/>
      <dgm:spPr/>
      <dgm:t>
        <a:bodyPr/>
        <a:lstStyle/>
        <a:p>
          <a:endParaRPr lang="ru-RU"/>
        </a:p>
      </dgm:t>
    </dgm:pt>
    <dgm:pt modelId="{BDF67880-2660-4C22-BF82-F49C43F97BCD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Шантаж</a:t>
          </a:r>
        </a:p>
      </dgm:t>
    </dgm:pt>
    <dgm:pt modelId="{D4D5CB0D-F73D-4444-8B14-888AF7A5CBB5}" type="parTrans" cxnId="{3D35E36D-A8EE-4F6C-A0DC-545B0D273FBD}">
      <dgm:prSet/>
      <dgm:spPr/>
      <dgm:t>
        <a:bodyPr/>
        <a:lstStyle/>
        <a:p>
          <a:endParaRPr lang="ru-RU"/>
        </a:p>
      </dgm:t>
    </dgm:pt>
    <dgm:pt modelId="{CA232A19-B50D-4963-BE44-91A238B99144}" type="sibTrans" cxnId="{3D35E36D-A8EE-4F6C-A0DC-545B0D273FBD}">
      <dgm:prSet/>
      <dgm:spPr/>
      <dgm:t>
        <a:bodyPr/>
        <a:lstStyle/>
        <a:p>
          <a:endParaRPr lang="ru-RU"/>
        </a:p>
      </dgm:t>
    </dgm:pt>
    <dgm:pt modelId="{63C336FB-7AAE-41E9-8357-EC3F01B2B1DC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Административный ресурс</a:t>
          </a:r>
        </a:p>
      </dgm:t>
    </dgm:pt>
    <dgm:pt modelId="{C2200382-D6C2-4F7A-A8A0-BBE9C4B71FED}" type="parTrans" cxnId="{B5DAF1DF-4EF2-45BF-B834-2E6646816CE1}">
      <dgm:prSet/>
      <dgm:spPr/>
      <dgm:t>
        <a:bodyPr/>
        <a:lstStyle/>
        <a:p>
          <a:endParaRPr lang="ru-RU"/>
        </a:p>
      </dgm:t>
    </dgm:pt>
    <dgm:pt modelId="{13412566-E964-43D3-926C-BC6AA0CF9C33}" type="sibTrans" cxnId="{B5DAF1DF-4EF2-45BF-B834-2E6646816CE1}">
      <dgm:prSet/>
      <dgm:spPr/>
      <dgm:t>
        <a:bodyPr/>
        <a:lstStyle/>
        <a:p>
          <a:endParaRPr lang="ru-RU"/>
        </a:p>
      </dgm:t>
    </dgm:pt>
    <dgm:pt modelId="{5A7BD043-0C7F-4975-BABD-1F9EC09A0FFE}" type="pres">
      <dgm:prSet presAssocID="{5ACF1EA3-4FCD-41C5-90ED-F07DF2F8AD00}" presName="Name0" presStyleCnt="0">
        <dgm:presLayoutVars>
          <dgm:dir/>
          <dgm:resizeHandles val="exact"/>
        </dgm:presLayoutVars>
      </dgm:prSet>
      <dgm:spPr/>
    </dgm:pt>
    <dgm:pt modelId="{96BC3F94-1528-49D1-87E2-192859E2DBDD}" type="pres">
      <dgm:prSet presAssocID="{244E0C06-2DEB-4D82-BA80-FA42045EED8E}" presName="composite" presStyleCnt="0"/>
      <dgm:spPr/>
    </dgm:pt>
    <dgm:pt modelId="{36878DB8-1ED6-4DAF-ADC7-C99863BB3CCE}" type="pres">
      <dgm:prSet presAssocID="{244E0C06-2DEB-4D82-BA80-FA42045EED8E}" presName="rect1" presStyleLbl="trAlignAcc1" presStyleIdx="0" presStyleCnt="4">
        <dgm:presLayoutVars>
          <dgm:bulletEnabled val="1"/>
        </dgm:presLayoutVars>
      </dgm:prSet>
      <dgm:spPr/>
    </dgm:pt>
    <dgm:pt modelId="{750E68C4-D9FF-46B3-9A4B-50CF056E8ABC}" type="pres">
      <dgm:prSet presAssocID="{244E0C06-2DEB-4D82-BA80-FA42045EED8E}" presName="rect2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06CB59C5-E00D-4AA1-A95C-72AA9B601D5D}" type="pres">
      <dgm:prSet presAssocID="{7A6387EE-B808-443F-AA58-E20091B8B58A}" presName="sibTrans" presStyleCnt="0"/>
      <dgm:spPr/>
    </dgm:pt>
    <dgm:pt modelId="{59B7FE30-6462-43DE-9CB2-20ECF4CE3262}" type="pres">
      <dgm:prSet presAssocID="{1DDF0519-F1D7-4090-9D1B-445846EF70A7}" presName="composite" presStyleCnt="0"/>
      <dgm:spPr/>
    </dgm:pt>
    <dgm:pt modelId="{4184C611-1EA2-47B9-8701-EE6299103861}" type="pres">
      <dgm:prSet presAssocID="{1DDF0519-F1D7-4090-9D1B-445846EF70A7}" presName="rect1" presStyleLbl="trAlignAcc1" presStyleIdx="1" presStyleCnt="4">
        <dgm:presLayoutVars>
          <dgm:bulletEnabled val="1"/>
        </dgm:presLayoutVars>
      </dgm:prSet>
      <dgm:spPr/>
    </dgm:pt>
    <dgm:pt modelId="{9EB721FA-EE3F-4CA0-868B-C49A53F45659}" type="pres">
      <dgm:prSet presAssocID="{1DDF0519-F1D7-4090-9D1B-445846EF70A7}" presName="rect2" presStyleLbl="fgImgPlace1" presStyleIdx="1" presStyleCnt="4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0B860E00-8CE2-4B3D-A4EE-FD9C9DA7FB1C}" type="pres">
      <dgm:prSet presAssocID="{F33EF931-0853-4D92-A7CB-0A1B3F0944C5}" presName="sibTrans" presStyleCnt="0"/>
      <dgm:spPr/>
    </dgm:pt>
    <dgm:pt modelId="{E8BD05CC-0CCD-4A35-AD92-0D9747237B89}" type="pres">
      <dgm:prSet presAssocID="{BDF67880-2660-4C22-BF82-F49C43F97BCD}" presName="composite" presStyleCnt="0"/>
      <dgm:spPr/>
    </dgm:pt>
    <dgm:pt modelId="{5ACB22F5-9435-4AF1-876E-E57D6F66EB2C}" type="pres">
      <dgm:prSet presAssocID="{BDF67880-2660-4C22-BF82-F49C43F97BCD}" presName="rect1" presStyleLbl="trAlignAcc1" presStyleIdx="2" presStyleCnt="4">
        <dgm:presLayoutVars>
          <dgm:bulletEnabled val="1"/>
        </dgm:presLayoutVars>
      </dgm:prSet>
      <dgm:spPr/>
    </dgm:pt>
    <dgm:pt modelId="{AA080930-070E-42A8-87BF-8D45E51F13C1}" type="pres">
      <dgm:prSet presAssocID="{BDF67880-2660-4C22-BF82-F49C43F97BCD}" presName="rect2" presStyleLbl="fgImgPlace1" presStyleIdx="2" presStyleCnt="4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2AAF0E6E-D57E-4C53-BD76-A410D198E8CB}" type="pres">
      <dgm:prSet presAssocID="{CA232A19-B50D-4963-BE44-91A238B99144}" presName="sibTrans" presStyleCnt="0"/>
      <dgm:spPr/>
    </dgm:pt>
    <dgm:pt modelId="{2C195FD0-E1FF-4925-B8D4-B6E6F4194BCB}" type="pres">
      <dgm:prSet presAssocID="{63C336FB-7AAE-41E9-8357-EC3F01B2B1DC}" presName="composite" presStyleCnt="0"/>
      <dgm:spPr/>
    </dgm:pt>
    <dgm:pt modelId="{095549EC-7D6D-4A6C-95C0-2D7CD7CED7DE}" type="pres">
      <dgm:prSet presAssocID="{63C336FB-7AAE-41E9-8357-EC3F01B2B1DC}" presName="rect1" presStyleLbl="trAlignAcc1" presStyleIdx="3" presStyleCnt="4">
        <dgm:presLayoutVars>
          <dgm:bulletEnabled val="1"/>
        </dgm:presLayoutVars>
      </dgm:prSet>
      <dgm:spPr/>
    </dgm:pt>
    <dgm:pt modelId="{F1889A82-9572-4FE0-95F0-D2F1D44F0627}" type="pres">
      <dgm:prSet presAssocID="{63C336FB-7AAE-41E9-8357-EC3F01B2B1DC}" presName="rect2" presStyleLbl="fgImgPlace1" presStyleIdx="3" presStyleCnt="4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7C30AC35-59CB-424D-9D2E-B1D8894AAA89}" type="presOf" srcId="{63C336FB-7AAE-41E9-8357-EC3F01B2B1DC}" destId="{095549EC-7D6D-4A6C-95C0-2D7CD7CED7DE}" srcOrd="0" destOrd="0" presId="urn:microsoft.com/office/officeart/2008/layout/PictureStrips"/>
    <dgm:cxn modelId="{FA0FD145-3182-4075-88EF-EA9F9C3AD7EF}" type="presOf" srcId="{5ACF1EA3-4FCD-41C5-90ED-F07DF2F8AD00}" destId="{5A7BD043-0C7F-4975-BABD-1F9EC09A0FFE}" srcOrd="0" destOrd="0" presId="urn:microsoft.com/office/officeart/2008/layout/PictureStrips"/>
    <dgm:cxn modelId="{F75D1648-7ADC-4224-824F-1F05F1F61871}" srcId="{5ACF1EA3-4FCD-41C5-90ED-F07DF2F8AD00}" destId="{244E0C06-2DEB-4D82-BA80-FA42045EED8E}" srcOrd="0" destOrd="0" parTransId="{10F74E55-588F-4EDA-A5E2-A1393E835047}" sibTransId="{7A6387EE-B808-443F-AA58-E20091B8B58A}"/>
    <dgm:cxn modelId="{3D35E36D-A8EE-4F6C-A0DC-545B0D273FBD}" srcId="{5ACF1EA3-4FCD-41C5-90ED-F07DF2F8AD00}" destId="{BDF67880-2660-4C22-BF82-F49C43F97BCD}" srcOrd="2" destOrd="0" parTransId="{D4D5CB0D-F73D-4444-8B14-888AF7A5CBB5}" sibTransId="{CA232A19-B50D-4963-BE44-91A238B99144}"/>
    <dgm:cxn modelId="{39B1A77F-FDBD-4AAA-B3B9-61DC470AAA19}" type="presOf" srcId="{BDF67880-2660-4C22-BF82-F49C43F97BCD}" destId="{5ACB22F5-9435-4AF1-876E-E57D6F66EB2C}" srcOrd="0" destOrd="0" presId="urn:microsoft.com/office/officeart/2008/layout/PictureStrips"/>
    <dgm:cxn modelId="{C3A4B79D-7BC7-4BE0-9965-67B8111B6DD6}" srcId="{5ACF1EA3-4FCD-41C5-90ED-F07DF2F8AD00}" destId="{1DDF0519-F1D7-4090-9D1B-445846EF70A7}" srcOrd="1" destOrd="0" parTransId="{F052AFAB-EE7A-4054-997E-214E8894F5E0}" sibTransId="{F33EF931-0853-4D92-A7CB-0A1B3F0944C5}"/>
    <dgm:cxn modelId="{570181B7-B063-44C5-BAC5-5F9C63684095}" type="presOf" srcId="{244E0C06-2DEB-4D82-BA80-FA42045EED8E}" destId="{36878DB8-1ED6-4DAF-ADC7-C99863BB3CCE}" srcOrd="0" destOrd="0" presId="urn:microsoft.com/office/officeart/2008/layout/PictureStrips"/>
    <dgm:cxn modelId="{9ABF59C8-A2D5-4B00-886F-DAE9FCF97992}" type="presOf" srcId="{1DDF0519-F1D7-4090-9D1B-445846EF70A7}" destId="{4184C611-1EA2-47B9-8701-EE6299103861}" srcOrd="0" destOrd="0" presId="urn:microsoft.com/office/officeart/2008/layout/PictureStrips"/>
    <dgm:cxn modelId="{B5DAF1DF-4EF2-45BF-B834-2E6646816CE1}" srcId="{5ACF1EA3-4FCD-41C5-90ED-F07DF2F8AD00}" destId="{63C336FB-7AAE-41E9-8357-EC3F01B2B1DC}" srcOrd="3" destOrd="0" parTransId="{C2200382-D6C2-4F7A-A8A0-BBE9C4B71FED}" sibTransId="{13412566-E964-43D3-926C-BC6AA0CF9C33}"/>
    <dgm:cxn modelId="{51E7FC94-2B5A-4564-AF1B-D0A47489B0D9}" type="presParOf" srcId="{5A7BD043-0C7F-4975-BABD-1F9EC09A0FFE}" destId="{96BC3F94-1528-49D1-87E2-192859E2DBDD}" srcOrd="0" destOrd="0" presId="urn:microsoft.com/office/officeart/2008/layout/PictureStrips"/>
    <dgm:cxn modelId="{5ACE5D1A-2014-441C-9F7B-3F21664A615F}" type="presParOf" srcId="{96BC3F94-1528-49D1-87E2-192859E2DBDD}" destId="{36878DB8-1ED6-4DAF-ADC7-C99863BB3CCE}" srcOrd="0" destOrd="0" presId="urn:microsoft.com/office/officeart/2008/layout/PictureStrips"/>
    <dgm:cxn modelId="{344E5ACA-28CB-4399-AB3D-C5D5BD574452}" type="presParOf" srcId="{96BC3F94-1528-49D1-87E2-192859E2DBDD}" destId="{750E68C4-D9FF-46B3-9A4B-50CF056E8ABC}" srcOrd="1" destOrd="0" presId="urn:microsoft.com/office/officeart/2008/layout/PictureStrips"/>
    <dgm:cxn modelId="{73D10A78-E9B2-42CB-894C-8478B57B9E95}" type="presParOf" srcId="{5A7BD043-0C7F-4975-BABD-1F9EC09A0FFE}" destId="{06CB59C5-E00D-4AA1-A95C-72AA9B601D5D}" srcOrd="1" destOrd="0" presId="urn:microsoft.com/office/officeart/2008/layout/PictureStrips"/>
    <dgm:cxn modelId="{141AFFD0-C61B-4D1C-B576-E17D7CB13E37}" type="presParOf" srcId="{5A7BD043-0C7F-4975-BABD-1F9EC09A0FFE}" destId="{59B7FE30-6462-43DE-9CB2-20ECF4CE3262}" srcOrd="2" destOrd="0" presId="urn:microsoft.com/office/officeart/2008/layout/PictureStrips"/>
    <dgm:cxn modelId="{28DB45B0-5901-4521-B92D-A8C4980BB301}" type="presParOf" srcId="{59B7FE30-6462-43DE-9CB2-20ECF4CE3262}" destId="{4184C611-1EA2-47B9-8701-EE6299103861}" srcOrd="0" destOrd="0" presId="urn:microsoft.com/office/officeart/2008/layout/PictureStrips"/>
    <dgm:cxn modelId="{BEF073BC-D6C9-44E4-BDE8-878E691455FA}" type="presParOf" srcId="{59B7FE30-6462-43DE-9CB2-20ECF4CE3262}" destId="{9EB721FA-EE3F-4CA0-868B-C49A53F45659}" srcOrd="1" destOrd="0" presId="urn:microsoft.com/office/officeart/2008/layout/PictureStrips"/>
    <dgm:cxn modelId="{77E3A31E-122F-466F-A433-AF035A68C7CF}" type="presParOf" srcId="{5A7BD043-0C7F-4975-BABD-1F9EC09A0FFE}" destId="{0B860E00-8CE2-4B3D-A4EE-FD9C9DA7FB1C}" srcOrd="3" destOrd="0" presId="urn:microsoft.com/office/officeart/2008/layout/PictureStrips"/>
    <dgm:cxn modelId="{00CBEF52-BF5C-4CFE-AC0D-93D81EEA2A04}" type="presParOf" srcId="{5A7BD043-0C7F-4975-BABD-1F9EC09A0FFE}" destId="{E8BD05CC-0CCD-4A35-AD92-0D9747237B89}" srcOrd="4" destOrd="0" presId="urn:microsoft.com/office/officeart/2008/layout/PictureStrips"/>
    <dgm:cxn modelId="{ECDACC16-CC7C-4E7C-9DCB-4B629B5AB895}" type="presParOf" srcId="{E8BD05CC-0CCD-4A35-AD92-0D9747237B89}" destId="{5ACB22F5-9435-4AF1-876E-E57D6F66EB2C}" srcOrd="0" destOrd="0" presId="urn:microsoft.com/office/officeart/2008/layout/PictureStrips"/>
    <dgm:cxn modelId="{96F8547C-B83F-4AB0-B3BE-0DA17DE7D395}" type="presParOf" srcId="{E8BD05CC-0CCD-4A35-AD92-0D9747237B89}" destId="{AA080930-070E-42A8-87BF-8D45E51F13C1}" srcOrd="1" destOrd="0" presId="urn:microsoft.com/office/officeart/2008/layout/PictureStrips"/>
    <dgm:cxn modelId="{F268CE16-B181-4928-8A24-C1E742A984DD}" type="presParOf" srcId="{5A7BD043-0C7F-4975-BABD-1F9EC09A0FFE}" destId="{2AAF0E6E-D57E-4C53-BD76-A410D198E8CB}" srcOrd="5" destOrd="0" presId="urn:microsoft.com/office/officeart/2008/layout/PictureStrips"/>
    <dgm:cxn modelId="{A0E57057-CFEE-45A5-9B3B-72D2DE2754CC}" type="presParOf" srcId="{5A7BD043-0C7F-4975-BABD-1F9EC09A0FFE}" destId="{2C195FD0-E1FF-4925-B8D4-B6E6F4194BCB}" srcOrd="6" destOrd="0" presId="urn:microsoft.com/office/officeart/2008/layout/PictureStrips"/>
    <dgm:cxn modelId="{238EF9EE-0D08-407B-A432-1B5C0E1F1EA0}" type="presParOf" srcId="{2C195FD0-E1FF-4925-B8D4-B6E6F4194BCB}" destId="{095549EC-7D6D-4A6C-95C0-2D7CD7CED7DE}" srcOrd="0" destOrd="0" presId="urn:microsoft.com/office/officeart/2008/layout/PictureStrips"/>
    <dgm:cxn modelId="{57EBA9DA-97DC-4935-87E5-621E5BCD1F9A}" type="presParOf" srcId="{2C195FD0-E1FF-4925-B8D4-B6E6F4194BCB}" destId="{F1889A82-9572-4FE0-95F0-D2F1D44F062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6D97AC-045D-4FDA-B087-84220AC42BAF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8A9C7EC-CE26-47A0-850B-942B8DA757A8}">
      <dgm:prSet phldrT="[Текст]"/>
      <dgm:spPr/>
      <dgm:t>
        <a:bodyPr/>
        <a:lstStyle/>
        <a:p>
          <a:pPr algn="ctr"/>
          <a:r>
            <a:rPr lang="ru-RU" dirty="0"/>
            <a:t>Указа Президента РФ от 30 марта 2022 г. №166 «О мерах по обеспечению технической независимости и безопасности критической информационно инфраструктуры РФ»</a:t>
          </a:r>
          <a:r>
            <a:rPr lang="en-US" dirty="0"/>
            <a:t> (</a:t>
          </a:r>
          <a:r>
            <a:rPr lang="ru-RU" dirty="0"/>
            <a:t>регулирует использования иностранного программного продукта)</a:t>
          </a:r>
        </a:p>
      </dgm:t>
    </dgm:pt>
    <dgm:pt modelId="{4ECD77D3-835B-435A-B866-989B52D2FB71}" type="parTrans" cxnId="{CEE42D53-DFB9-4229-8C6C-C700AF3C7B34}">
      <dgm:prSet/>
      <dgm:spPr/>
      <dgm:t>
        <a:bodyPr/>
        <a:lstStyle/>
        <a:p>
          <a:endParaRPr lang="ru-RU"/>
        </a:p>
      </dgm:t>
    </dgm:pt>
    <dgm:pt modelId="{4CCF338D-64E7-4546-B6FF-2F0DE70C97AF}" type="sibTrans" cxnId="{CEE42D53-DFB9-4229-8C6C-C700AF3C7B34}">
      <dgm:prSet/>
      <dgm:spPr/>
      <dgm:t>
        <a:bodyPr/>
        <a:lstStyle/>
        <a:p>
          <a:endParaRPr lang="ru-RU"/>
        </a:p>
      </dgm:t>
    </dgm:pt>
    <dgm:pt modelId="{4D89CB7A-9D9A-4386-9AA6-46AF23A2C2C8}">
      <dgm:prSet phldrT="[Текст]"/>
      <dgm:spPr/>
      <dgm:t>
        <a:bodyPr/>
        <a:lstStyle/>
        <a:p>
          <a:pPr algn="ctr"/>
          <a:r>
            <a:rPr lang="ru-RU" dirty="0"/>
            <a:t>Указа Президента РФ от 1 мая 2022 г. №250 «О дополнительных мерах по обеспечению информационной безопасности РФ» (распределяющее полномочия между государственными структурами по вопросам информационной безопасности и возлагающее полномочия на должностных лиц предприятия по вопросам информационной безопасности) </a:t>
          </a:r>
        </a:p>
      </dgm:t>
    </dgm:pt>
    <dgm:pt modelId="{D5807227-E7B0-421E-A78F-DE5717FD5BFC}" type="parTrans" cxnId="{951ECE2F-3071-4B12-9A23-66D1DBAB9AAF}">
      <dgm:prSet/>
      <dgm:spPr/>
      <dgm:t>
        <a:bodyPr/>
        <a:lstStyle/>
        <a:p>
          <a:endParaRPr lang="ru-RU"/>
        </a:p>
      </dgm:t>
    </dgm:pt>
    <dgm:pt modelId="{EFD71E03-1CC4-4281-8519-A9A4A4F92DA1}" type="sibTrans" cxnId="{951ECE2F-3071-4B12-9A23-66D1DBAB9AAF}">
      <dgm:prSet/>
      <dgm:spPr/>
      <dgm:t>
        <a:bodyPr/>
        <a:lstStyle/>
        <a:p>
          <a:endParaRPr lang="ru-RU"/>
        </a:p>
      </dgm:t>
    </dgm:pt>
    <dgm:pt modelId="{457FD479-849C-4522-9CC1-034440445A6D}">
      <dgm:prSet/>
      <dgm:spPr/>
      <dgm:t>
        <a:bodyPr/>
        <a:lstStyle/>
        <a:p>
          <a:pPr algn="ctr"/>
          <a:r>
            <a:rPr lang="ru-RU" dirty="0"/>
            <a:t>Постановления Правительства РФ от 15 июля 2022 г. №1272 «Об утверждении типового положения о заместителе руководителя органа (организации), ответственного за обеспечение информационной безопасности в органе (организации), и типового положения о структурном подразделении в органе (организации)» (установление требований наличия профильного образования либо </a:t>
          </a:r>
          <a:r>
            <a:rPr lang="ru-RU" dirty="0" err="1"/>
            <a:t>перреподготовки</a:t>
          </a:r>
          <a:r>
            <a:rPr lang="ru-RU" dirty="0"/>
            <a:t> по специальности «Информационная безопасность»)</a:t>
          </a:r>
        </a:p>
      </dgm:t>
    </dgm:pt>
    <dgm:pt modelId="{73247E75-F397-49FE-8193-E0158D659DCC}" type="parTrans" cxnId="{573107DC-8C5D-44D4-8E23-30422E1D4895}">
      <dgm:prSet/>
      <dgm:spPr/>
      <dgm:t>
        <a:bodyPr/>
        <a:lstStyle/>
        <a:p>
          <a:endParaRPr lang="ru-RU"/>
        </a:p>
      </dgm:t>
    </dgm:pt>
    <dgm:pt modelId="{F977D7F8-1F41-46DF-B76C-0FC0935E220B}" type="sibTrans" cxnId="{573107DC-8C5D-44D4-8E23-30422E1D4895}">
      <dgm:prSet/>
      <dgm:spPr/>
      <dgm:t>
        <a:bodyPr/>
        <a:lstStyle/>
        <a:p>
          <a:endParaRPr lang="ru-RU"/>
        </a:p>
      </dgm:t>
    </dgm:pt>
    <dgm:pt modelId="{E0FEBBFC-4D2D-43C4-A8FC-DC379BA1C37E}">
      <dgm:prSet/>
      <dgm:spPr/>
      <dgm:t>
        <a:bodyPr/>
        <a:lstStyle/>
        <a:p>
          <a:r>
            <a:rPr lang="ru-RU" dirty="0"/>
            <a:t>Постановления Правительства РФ от 22 августа 2022 г. №1478 «Об утверждении требований к программному обеспечению…» (определены требования к ПО на значимых объектах КИИ, порядок закупки иностранного ПО и определены правила перехода на отечественное ПО)</a:t>
          </a:r>
        </a:p>
      </dgm:t>
    </dgm:pt>
    <dgm:pt modelId="{1B151EE5-8421-453C-AD05-47A1B22035CE}" type="parTrans" cxnId="{AF0BF190-E527-4DF7-ACB9-14CCEB51CE02}">
      <dgm:prSet/>
      <dgm:spPr/>
      <dgm:t>
        <a:bodyPr/>
        <a:lstStyle/>
        <a:p>
          <a:endParaRPr lang="ru-RU"/>
        </a:p>
      </dgm:t>
    </dgm:pt>
    <dgm:pt modelId="{8AE6712F-2FA7-4BB9-A7E7-0BD72C688FAA}" type="sibTrans" cxnId="{AF0BF190-E527-4DF7-ACB9-14CCEB51CE02}">
      <dgm:prSet/>
      <dgm:spPr/>
      <dgm:t>
        <a:bodyPr/>
        <a:lstStyle/>
        <a:p>
          <a:endParaRPr lang="ru-RU"/>
        </a:p>
      </dgm:t>
    </dgm:pt>
    <dgm:pt modelId="{D890E2AA-79FF-40D9-B819-70A1A25A2B6D}">
      <dgm:prSet/>
      <dgm:spPr/>
      <dgm:t>
        <a:bodyPr/>
        <a:lstStyle/>
        <a:p>
          <a:pPr algn="ctr"/>
          <a:r>
            <a:rPr lang="ru-RU" dirty="0"/>
            <a:t>Приказа ФСТЭК России от 21 декабря 2017 г. №235 «Об утверждении Требований к созданию систем безопасности значимых объектов критической информационной инфраструктуры РФ и обеспечению их функционирования»</a:t>
          </a:r>
        </a:p>
      </dgm:t>
    </dgm:pt>
    <dgm:pt modelId="{93E17A34-B35D-4F0C-9D61-58A4C890F56A}" type="parTrans" cxnId="{2B2A3F5C-9B85-4A4E-8856-A6EEC2764699}">
      <dgm:prSet/>
      <dgm:spPr/>
      <dgm:t>
        <a:bodyPr/>
        <a:lstStyle/>
        <a:p>
          <a:endParaRPr lang="ru-RU"/>
        </a:p>
      </dgm:t>
    </dgm:pt>
    <dgm:pt modelId="{AE6212FA-FCAB-4760-91EE-BEECDEC506F4}" type="sibTrans" cxnId="{2B2A3F5C-9B85-4A4E-8856-A6EEC2764699}">
      <dgm:prSet/>
      <dgm:spPr/>
      <dgm:t>
        <a:bodyPr/>
        <a:lstStyle/>
        <a:p>
          <a:endParaRPr lang="ru-RU"/>
        </a:p>
      </dgm:t>
    </dgm:pt>
    <dgm:pt modelId="{86A110D5-AB5A-44BF-AF59-1DA325821522}" type="pres">
      <dgm:prSet presAssocID="{676D97AC-045D-4FDA-B087-84220AC42BAF}" presName="linear" presStyleCnt="0">
        <dgm:presLayoutVars>
          <dgm:animLvl val="lvl"/>
          <dgm:resizeHandles val="exact"/>
        </dgm:presLayoutVars>
      </dgm:prSet>
      <dgm:spPr/>
    </dgm:pt>
    <dgm:pt modelId="{35954C0D-2B48-4210-8149-AF07122D59D3}" type="pres">
      <dgm:prSet presAssocID="{68A9C7EC-CE26-47A0-850B-942B8DA757A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5C54B37-09E0-4374-B368-38C9C5A224DF}" type="pres">
      <dgm:prSet presAssocID="{4CCF338D-64E7-4546-B6FF-2F0DE70C97AF}" presName="spacer" presStyleCnt="0"/>
      <dgm:spPr/>
    </dgm:pt>
    <dgm:pt modelId="{5284A2DA-B2B0-48C1-A4E7-244800C09701}" type="pres">
      <dgm:prSet presAssocID="{4D89CB7A-9D9A-4386-9AA6-46AF23A2C2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17C95C9-3F85-41E6-B861-512B3452BA48}" type="pres">
      <dgm:prSet presAssocID="{EFD71E03-1CC4-4281-8519-A9A4A4F92DA1}" presName="spacer" presStyleCnt="0"/>
      <dgm:spPr/>
    </dgm:pt>
    <dgm:pt modelId="{F1BFADA3-06CA-4DF5-AF04-32CDD5BD6F84}" type="pres">
      <dgm:prSet presAssocID="{457FD479-849C-4522-9CC1-034440445A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EAC122-E433-4608-8DE6-E1E12AAB88E5}" type="pres">
      <dgm:prSet presAssocID="{F977D7F8-1F41-46DF-B76C-0FC0935E220B}" presName="spacer" presStyleCnt="0"/>
      <dgm:spPr/>
    </dgm:pt>
    <dgm:pt modelId="{C510A862-FD77-476F-90DA-5D6CF8F13938}" type="pres">
      <dgm:prSet presAssocID="{D890E2AA-79FF-40D9-B819-70A1A25A2B6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962AD6E-9D65-46EA-8AAE-2ADA0B11115A}" type="pres">
      <dgm:prSet presAssocID="{AE6212FA-FCAB-4760-91EE-BEECDEC506F4}" presName="spacer" presStyleCnt="0"/>
      <dgm:spPr/>
    </dgm:pt>
    <dgm:pt modelId="{08E2885A-DF7A-4F87-B867-702A9216E580}" type="pres">
      <dgm:prSet presAssocID="{E0FEBBFC-4D2D-43C4-A8FC-DC379BA1C3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13E9119-B16A-436A-AABB-8C77BA82A42E}" type="presOf" srcId="{68A9C7EC-CE26-47A0-850B-942B8DA757A8}" destId="{35954C0D-2B48-4210-8149-AF07122D59D3}" srcOrd="0" destOrd="0" presId="urn:microsoft.com/office/officeart/2005/8/layout/vList2"/>
    <dgm:cxn modelId="{951ECE2F-3071-4B12-9A23-66D1DBAB9AAF}" srcId="{676D97AC-045D-4FDA-B087-84220AC42BAF}" destId="{4D89CB7A-9D9A-4386-9AA6-46AF23A2C2C8}" srcOrd="1" destOrd="0" parTransId="{D5807227-E7B0-421E-A78F-DE5717FD5BFC}" sibTransId="{EFD71E03-1CC4-4281-8519-A9A4A4F92DA1}"/>
    <dgm:cxn modelId="{4F2A1F3D-51A1-4F89-BC3E-9FFE6B10F6AB}" type="presOf" srcId="{D890E2AA-79FF-40D9-B819-70A1A25A2B6D}" destId="{C510A862-FD77-476F-90DA-5D6CF8F13938}" srcOrd="0" destOrd="0" presId="urn:microsoft.com/office/officeart/2005/8/layout/vList2"/>
    <dgm:cxn modelId="{2B2A3F5C-9B85-4A4E-8856-A6EEC2764699}" srcId="{676D97AC-045D-4FDA-B087-84220AC42BAF}" destId="{D890E2AA-79FF-40D9-B819-70A1A25A2B6D}" srcOrd="3" destOrd="0" parTransId="{93E17A34-B35D-4F0C-9D61-58A4C890F56A}" sibTransId="{AE6212FA-FCAB-4760-91EE-BEECDEC506F4}"/>
    <dgm:cxn modelId="{CD4C4343-99CC-4C05-B535-D098D27576CE}" type="presOf" srcId="{4D89CB7A-9D9A-4386-9AA6-46AF23A2C2C8}" destId="{5284A2DA-B2B0-48C1-A4E7-244800C09701}" srcOrd="0" destOrd="0" presId="urn:microsoft.com/office/officeart/2005/8/layout/vList2"/>
    <dgm:cxn modelId="{CEE42D53-DFB9-4229-8C6C-C700AF3C7B34}" srcId="{676D97AC-045D-4FDA-B087-84220AC42BAF}" destId="{68A9C7EC-CE26-47A0-850B-942B8DA757A8}" srcOrd="0" destOrd="0" parTransId="{4ECD77D3-835B-435A-B866-989B52D2FB71}" sibTransId="{4CCF338D-64E7-4546-B6FF-2F0DE70C97AF}"/>
    <dgm:cxn modelId="{3F52368D-00AF-4BA1-AC94-D41C179BB829}" type="presOf" srcId="{E0FEBBFC-4D2D-43C4-A8FC-DC379BA1C37E}" destId="{08E2885A-DF7A-4F87-B867-702A9216E580}" srcOrd="0" destOrd="0" presId="urn:microsoft.com/office/officeart/2005/8/layout/vList2"/>
    <dgm:cxn modelId="{AF0BF190-E527-4DF7-ACB9-14CCEB51CE02}" srcId="{676D97AC-045D-4FDA-B087-84220AC42BAF}" destId="{E0FEBBFC-4D2D-43C4-A8FC-DC379BA1C37E}" srcOrd="4" destOrd="0" parTransId="{1B151EE5-8421-453C-AD05-47A1B22035CE}" sibTransId="{8AE6712F-2FA7-4BB9-A7E7-0BD72C688FAA}"/>
    <dgm:cxn modelId="{94985AB8-B6B7-41B9-AF85-77C2C8B466DA}" type="presOf" srcId="{457FD479-849C-4522-9CC1-034440445A6D}" destId="{F1BFADA3-06CA-4DF5-AF04-32CDD5BD6F84}" srcOrd="0" destOrd="0" presId="urn:microsoft.com/office/officeart/2005/8/layout/vList2"/>
    <dgm:cxn modelId="{561825DB-0F9B-4D88-8254-0E49B216FDCD}" type="presOf" srcId="{676D97AC-045D-4FDA-B087-84220AC42BAF}" destId="{86A110D5-AB5A-44BF-AF59-1DA325821522}" srcOrd="0" destOrd="0" presId="urn:microsoft.com/office/officeart/2005/8/layout/vList2"/>
    <dgm:cxn modelId="{573107DC-8C5D-44D4-8E23-30422E1D4895}" srcId="{676D97AC-045D-4FDA-B087-84220AC42BAF}" destId="{457FD479-849C-4522-9CC1-034440445A6D}" srcOrd="2" destOrd="0" parTransId="{73247E75-F397-49FE-8193-E0158D659DCC}" sibTransId="{F977D7F8-1F41-46DF-B76C-0FC0935E220B}"/>
    <dgm:cxn modelId="{BE6DD9CE-037D-423E-A8AA-918E72ADC90E}" type="presParOf" srcId="{86A110D5-AB5A-44BF-AF59-1DA325821522}" destId="{35954C0D-2B48-4210-8149-AF07122D59D3}" srcOrd="0" destOrd="0" presId="urn:microsoft.com/office/officeart/2005/8/layout/vList2"/>
    <dgm:cxn modelId="{E75B7303-D610-47BF-9DDD-6C40AF66637D}" type="presParOf" srcId="{86A110D5-AB5A-44BF-AF59-1DA325821522}" destId="{C5C54B37-09E0-4374-B368-38C9C5A224DF}" srcOrd="1" destOrd="0" presId="urn:microsoft.com/office/officeart/2005/8/layout/vList2"/>
    <dgm:cxn modelId="{53395A71-EDDA-4B38-8061-1B537C7A6C87}" type="presParOf" srcId="{86A110D5-AB5A-44BF-AF59-1DA325821522}" destId="{5284A2DA-B2B0-48C1-A4E7-244800C09701}" srcOrd="2" destOrd="0" presId="urn:microsoft.com/office/officeart/2005/8/layout/vList2"/>
    <dgm:cxn modelId="{8ECF3554-9A37-496C-9399-CE87E930B45F}" type="presParOf" srcId="{86A110D5-AB5A-44BF-AF59-1DA325821522}" destId="{917C95C9-3F85-41E6-B861-512B3452BA48}" srcOrd="3" destOrd="0" presId="urn:microsoft.com/office/officeart/2005/8/layout/vList2"/>
    <dgm:cxn modelId="{11AAEB96-F44E-4547-A052-9EF9A175F4C5}" type="presParOf" srcId="{86A110D5-AB5A-44BF-AF59-1DA325821522}" destId="{F1BFADA3-06CA-4DF5-AF04-32CDD5BD6F84}" srcOrd="4" destOrd="0" presId="urn:microsoft.com/office/officeart/2005/8/layout/vList2"/>
    <dgm:cxn modelId="{45E5FF10-B24C-4CE3-8BBC-4FA992A03112}" type="presParOf" srcId="{86A110D5-AB5A-44BF-AF59-1DA325821522}" destId="{6EEAC122-E433-4608-8DE6-E1E12AAB88E5}" srcOrd="5" destOrd="0" presId="urn:microsoft.com/office/officeart/2005/8/layout/vList2"/>
    <dgm:cxn modelId="{998145DC-C82B-4179-A013-2EFE562E480C}" type="presParOf" srcId="{86A110D5-AB5A-44BF-AF59-1DA325821522}" destId="{C510A862-FD77-476F-90DA-5D6CF8F13938}" srcOrd="6" destOrd="0" presId="urn:microsoft.com/office/officeart/2005/8/layout/vList2"/>
    <dgm:cxn modelId="{BE827508-C0F2-4A9B-B4D7-6E2F71743D94}" type="presParOf" srcId="{86A110D5-AB5A-44BF-AF59-1DA325821522}" destId="{A962AD6E-9D65-46EA-8AAE-2ADA0B11115A}" srcOrd="7" destOrd="0" presId="urn:microsoft.com/office/officeart/2005/8/layout/vList2"/>
    <dgm:cxn modelId="{D77EEC01-9CFE-4F82-B010-178982C8A8ED}" type="presParOf" srcId="{86A110D5-AB5A-44BF-AF59-1DA325821522}" destId="{08E2885A-DF7A-4F87-B867-702A9216E5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6D97AC-045D-4FDA-B087-84220AC42BAF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B96D44-BB8A-492E-8927-C87122310884}">
      <dgm:prSet/>
      <dgm:spPr/>
      <dgm:t>
        <a:bodyPr/>
        <a:lstStyle/>
        <a:p>
          <a:pPr algn="ctr"/>
          <a:r>
            <a:rPr lang="ru-RU" dirty="0"/>
            <a:t>«Специалист по технической защите информации», утвержденного приказом Минтрудсоцзащиты от 9 августа 2022 г. №474н</a:t>
          </a:r>
        </a:p>
      </dgm:t>
    </dgm:pt>
    <dgm:pt modelId="{597C0D6E-3313-4492-A6A3-A474B90BD679}" type="parTrans" cxnId="{189180BB-5363-4491-81DD-006BE5B36BEA}">
      <dgm:prSet/>
      <dgm:spPr/>
      <dgm:t>
        <a:bodyPr/>
        <a:lstStyle/>
        <a:p>
          <a:endParaRPr lang="ru-RU"/>
        </a:p>
      </dgm:t>
    </dgm:pt>
    <dgm:pt modelId="{62F1E8A9-75BC-4B75-A269-884E01DA4262}" type="sibTrans" cxnId="{189180BB-5363-4491-81DD-006BE5B36BEA}">
      <dgm:prSet/>
      <dgm:spPr/>
      <dgm:t>
        <a:bodyPr/>
        <a:lstStyle/>
        <a:p>
          <a:endParaRPr lang="ru-RU"/>
        </a:p>
      </dgm:t>
    </dgm:pt>
    <dgm:pt modelId="{B7E3A583-BE4B-4A21-AABF-1ADC84F706E8}">
      <dgm:prSet/>
      <dgm:spPr/>
      <dgm:t>
        <a:bodyPr/>
        <a:lstStyle/>
        <a:p>
          <a:pPr algn="ctr"/>
          <a:r>
            <a:rPr lang="ru-RU" dirty="0"/>
            <a:t>«Специалист по защите информации в телекоммуникационных системах и сетях», утвержденного приказом Минтрудсоцзащиты от 14 сентября 2022 г. №536н</a:t>
          </a:r>
        </a:p>
      </dgm:t>
    </dgm:pt>
    <dgm:pt modelId="{0C6BB709-348B-48E4-9E73-41375F4B2493}" type="parTrans" cxnId="{FFF81DAA-F021-4996-92F6-A07A635B9477}">
      <dgm:prSet/>
      <dgm:spPr/>
      <dgm:t>
        <a:bodyPr/>
        <a:lstStyle/>
        <a:p>
          <a:endParaRPr lang="ru-RU"/>
        </a:p>
      </dgm:t>
    </dgm:pt>
    <dgm:pt modelId="{056D3965-A3BA-4D8F-A7CB-99752981B6F2}" type="sibTrans" cxnId="{FFF81DAA-F021-4996-92F6-A07A635B9477}">
      <dgm:prSet/>
      <dgm:spPr/>
      <dgm:t>
        <a:bodyPr/>
        <a:lstStyle/>
        <a:p>
          <a:endParaRPr lang="ru-RU"/>
        </a:p>
      </dgm:t>
    </dgm:pt>
    <dgm:pt modelId="{1BF29F11-3D6C-4651-8F4D-5C1A7DBA7AD1}">
      <dgm:prSet/>
      <dgm:spPr/>
      <dgm:t>
        <a:bodyPr/>
        <a:lstStyle/>
        <a:p>
          <a:pPr algn="ctr"/>
          <a:r>
            <a:rPr lang="ru-RU" dirty="0"/>
            <a:t>«Специалист по защите информации в автоматизированных системах», утвержденного приказом Минтрудсоцзащиты от 14 сентября 2022 г. №525н</a:t>
          </a:r>
        </a:p>
      </dgm:t>
    </dgm:pt>
    <dgm:pt modelId="{5C1A9875-A7FA-4AC6-884E-8396015FEF67}" type="parTrans" cxnId="{72B96200-6252-483D-8D5C-229390A66D8A}">
      <dgm:prSet/>
      <dgm:spPr/>
      <dgm:t>
        <a:bodyPr/>
        <a:lstStyle/>
        <a:p>
          <a:endParaRPr lang="ru-RU"/>
        </a:p>
      </dgm:t>
    </dgm:pt>
    <dgm:pt modelId="{DB0837BD-CBFA-4F71-BA9E-BEE69F2449EE}" type="sibTrans" cxnId="{72B96200-6252-483D-8D5C-229390A66D8A}">
      <dgm:prSet/>
      <dgm:spPr/>
      <dgm:t>
        <a:bodyPr/>
        <a:lstStyle/>
        <a:p>
          <a:endParaRPr lang="ru-RU"/>
        </a:p>
      </dgm:t>
    </dgm:pt>
    <dgm:pt modelId="{E90F22A6-3A23-4C27-AC85-1BF87F27CB32}">
      <dgm:prSet/>
      <dgm:spPr/>
      <dgm:t>
        <a:bodyPr/>
        <a:lstStyle/>
        <a:p>
          <a:pPr algn="ctr"/>
          <a:r>
            <a:rPr lang="ru-RU" dirty="0"/>
            <a:t>«Специалист по безопасности компьютерных систем и сетей», утвержденного приказом Минтрудсоцзащиты от 14 сентября 2022 г. №533н</a:t>
          </a:r>
        </a:p>
      </dgm:t>
    </dgm:pt>
    <dgm:pt modelId="{F712708B-FD55-4242-9D96-863D58E55AA3}" type="parTrans" cxnId="{6ADA4123-3B01-48AD-AC4E-7D677DF0118B}">
      <dgm:prSet/>
      <dgm:spPr/>
      <dgm:t>
        <a:bodyPr/>
        <a:lstStyle/>
        <a:p>
          <a:endParaRPr lang="ru-RU"/>
        </a:p>
      </dgm:t>
    </dgm:pt>
    <dgm:pt modelId="{65CE9D62-48D6-425B-B26E-820CD4E02466}" type="sibTrans" cxnId="{6ADA4123-3B01-48AD-AC4E-7D677DF0118B}">
      <dgm:prSet/>
      <dgm:spPr/>
      <dgm:t>
        <a:bodyPr/>
        <a:lstStyle/>
        <a:p>
          <a:endParaRPr lang="ru-RU"/>
        </a:p>
      </dgm:t>
    </dgm:pt>
    <dgm:pt modelId="{86A110D5-AB5A-44BF-AF59-1DA325821522}" type="pres">
      <dgm:prSet presAssocID="{676D97AC-045D-4FDA-B087-84220AC42BAF}" presName="linear" presStyleCnt="0">
        <dgm:presLayoutVars>
          <dgm:animLvl val="lvl"/>
          <dgm:resizeHandles val="exact"/>
        </dgm:presLayoutVars>
      </dgm:prSet>
      <dgm:spPr/>
    </dgm:pt>
    <dgm:pt modelId="{79654871-AF1E-4461-9701-69DBBD314757}" type="pres">
      <dgm:prSet presAssocID="{80B96D44-BB8A-492E-8927-C871223108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3BA633-5BF4-4E1E-8D53-501E8129BD08}" type="pres">
      <dgm:prSet presAssocID="{62F1E8A9-75BC-4B75-A269-884E01DA4262}" presName="spacer" presStyleCnt="0"/>
      <dgm:spPr/>
    </dgm:pt>
    <dgm:pt modelId="{BC8885BB-0A54-4067-849F-34F65C197AC9}" type="pres">
      <dgm:prSet presAssocID="{B7E3A583-BE4B-4A21-AABF-1ADC84F706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26725C-F3CA-4221-ACC7-9EE851C47ADA}" type="pres">
      <dgm:prSet presAssocID="{056D3965-A3BA-4D8F-A7CB-99752981B6F2}" presName="spacer" presStyleCnt="0"/>
      <dgm:spPr/>
    </dgm:pt>
    <dgm:pt modelId="{1FA36DA8-25DE-4663-9E3C-1AD418456571}" type="pres">
      <dgm:prSet presAssocID="{1BF29F11-3D6C-4651-8F4D-5C1A7DBA7A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233397-C8BC-4C6B-8B61-152A2DC30627}" type="pres">
      <dgm:prSet presAssocID="{DB0837BD-CBFA-4F71-BA9E-BEE69F2449EE}" presName="spacer" presStyleCnt="0"/>
      <dgm:spPr/>
    </dgm:pt>
    <dgm:pt modelId="{7C74D452-FEBB-4FCE-B134-D8C5CA47B043}" type="pres">
      <dgm:prSet presAssocID="{E90F22A6-3A23-4C27-AC85-1BF87F27CB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B96200-6252-483D-8D5C-229390A66D8A}" srcId="{676D97AC-045D-4FDA-B087-84220AC42BAF}" destId="{1BF29F11-3D6C-4651-8F4D-5C1A7DBA7AD1}" srcOrd="2" destOrd="0" parTransId="{5C1A9875-A7FA-4AC6-884E-8396015FEF67}" sibTransId="{DB0837BD-CBFA-4F71-BA9E-BEE69F2449EE}"/>
    <dgm:cxn modelId="{4B564404-4599-48AF-B0FE-31F9437D3C26}" type="presOf" srcId="{80B96D44-BB8A-492E-8927-C87122310884}" destId="{79654871-AF1E-4461-9701-69DBBD314757}" srcOrd="0" destOrd="0" presId="urn:microsoft.com/office/officeart/2005/8/layout/vList2"/>
    <dgm:cxn modelId="{6ADA4123-3B01-48AD-AC4E-7D677DF0118B}" srcId="{676D97AC-045D-4FDA-B087-84220AC42BAF}" destId="{E90F22A6-3A23-4C27-AC85-1BF87F27CB32}" srcOrd="3" destOrd="0" parTransId="{F712708B-FD55-4242-9D96-863D58E55AA3}" sibTransId="{65CE9D62-48D6-425B-B26E-820CD4E02466}"/>
    <dgm:cxn modelId="{05755956-82FC-4771-9B97-0225CBE0D855}" type="presOf" srcId="{E90F22A6-3A23-4C27-AC85-1BF87F27CB32}" destId="{7C74D452-FEBB-4FCE-B134-D8C5CA47B043}" srcOrd="0" destOrd="0" presId="urn:microsoft.com/office/officeart/2005/8/layout/vList2"/>
    <dgm:cxn modelId="{FFF81DAA-F021-4996-92F6-A07A635B9477}" srcId="{676D97AC-045D-4FDA-B087-84220AC42BAF}" destId="{B7E3A583-BE4B-4A21-AABF-1ADC84F706E8}" srcOrd="1" destOrd="0" parTransId="{0C6BB709-348B-48E4-9E73-41375F4B2493}" sibTransId="{056D3965-A3BA-4D8F-A7CB-99752981B6F2}"/>
    <dgm:cxn modelId="{189180BB-5363-4491-81DD-006BE5B36BEA}" srcId="{676D97AC-045D-4FDA-B087-84220AC42BAF}" destId="{80B96D44-BB8A-492E-8927-C87122310884}" srcOrd="0" destOrd="0" parTransId="{597C0D6E-3313-4492-A6A3-A474B90BD679}" sibTransId="{62F1E8A9-75BC-4B75-A269-884E01DA4262}"/>
    <dgm:cxn modelId="{561825DB-0F9B-4D88-8254-0E49B216FDCD}" type="presOf" srcId="{676D97AC-045D-4FDA-B087-84220AC42BAF}" destId="{86A110D5-AB5A-44BF-AF59-1DA325821522}" srcOrd="0" destOrd="0" presId="urn:microsoft.com/office/officeart/2005/8/layout/vList2"/>
    <dgm:cxn modelId="{7ADB6EF6-E48B-4ADF-8510-6C27DAD70F77}" type="presOf" srcId="{B7E3A583-BE4B-4A21-AABF-1ADC84F706E8}" destId="{BC8885BB-0A54-4067-849F-34F65C197AC9}" srcOrd="0" destOrd="0" presId="urn:microsoft.com/office/officeart/2005/8/layout/vList2"/>
    <dgm:cxn modelId="{78EA87FB-5F50-41EA-B11E-953D90B55BD8}" type="presOf" srcId="{1BF29F11-3D6C-4651-8F4D-5C1A7DBA7AD1}" destId="{1FA36DA8-25DE-4663-9E3C-1AD418456571}" srcOrd="0" destOrd="0" presId="urn:microsoft.com/office/officeart/2005/8/layout/vList2"/>
    <dgm:cxn modelId="{1D86015D-BFE3-4F2D-BAA0-163A4C773A7F}" type="presParOf" srcId="{86A110D5-AB5A-44BF-AF59-1DA325821522}" destId="{79654871-AF1E-4461-9701-69DBBD314757}" srcOrd="0" destOrd="0" presId="urn:microsoft.com/office/officeart/2005/8/layout/vList2"/>
    <dgm:cxn modelId="{8C07DAA4-D235-4F98-AE98-09C251D8CED6}" type="presParOf" srcId="{86A110D5-AB5A-44BF-AF59-1DA325821522}" destId="{A83BA633-5BF4-4E1E-8D53-501E8129BD08}" srcOrd="1" destOrd="0" presId="urn:microsoft.com/office/officeart/2005/8/layout/vList2"/>
    <dgm:cxn modelId="{E8322EB2-77FA-4033-8725-F425838A6179}" type="presParOf" srcId="{86A110D5-AB5A-44BF-AF59-1DA325821522}" destId="{BC8885BB-0A54-4067-849F-34F65C197AC9}" srcOrd="2" destOrd="0" presId="urn:microsoft.com/office/officeart/2005/8/layout/vList2"/>
    <dgm:cxn modelId="{C7526B25-AC92-496A-A510-033151EE5B88}" type="presParOf" srcId="{86A110D5-AB5A-44BF-AF59-1DA325821522}" destId="{6426725C-F3CA-4221-ACC7-9EE851C47ADA}" srcOrd="3" destOrd="0" presId="urn:microsoft.com/office/officeart/2005/8/layout/vList2"/>
    <dgm:cxn modelId="{E548FED5-1150-402D-A08B-BB1EA86F2909}" type="presParOf" srcId="{86A110D5-AB5A-44BF-AF59-1DA325821522}" destId="{1FA36DA8-25DE-4663-9E3C-1AD418456571}" srcOrd="4" destOrd="0" presId="urn:microsoft.com/office/officeart/2005/8/layout/vList2"/>
    <dgm:cxn modelId="{4097F058-DBF0-416A-A7EE-7E7FD8C2F91A}" type="presParOf" srcId="{86A110D5-AB5A-44BF-AF59-1DA325821522}" destId="{38233397-C8BC-4C6B-8B61-152A2DC30627}" srcOrd="5" destOrd="0" presId="urn:microsoft.com/office/officeart/2005/8/layout/vList2"/>
    <dgm:cxn modelId="{B26BDA06-BDF5-4894-96A6-E166BB479189}" type="presParOf" srcId="{86A110D5-AB5A-44BF-AF59-1DA325821522}" destId="{7C74D452-FEBB-4FCE-B134-D8C5CA47B0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6D97AC-045D-4FDA-B087-84220AC42BAF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B96D44-BB8A-492E-8927-C87122310884}">
      <dgm:prSet/>
      <dgm:spPr/>
      <dgm:t>
        <a:bodyPr/>
        <a:lstStyle/>
        <a:p>
          <a:pPr algn="ctr"/>
          <a:r>
            <a:rPr lang="ru-RU" dirty="0"/>
            <a:t>Разработка Российскими предприятиями программных продуктов, в том числе средств защиты информации (программных, аппаратно-программных) в соответствии с требованиями ФСТЭК России, ФСБ России и Минобороны России</a:t>
          </a:r>
        </a:p>
      </dgm:t>
    </dgm:pt>
    <dgm:pt modelId="{597C0D6E-3313-4492-A6A3-A474B90BD679}" type="parTrans" cxnId="{189180BB-5363-4491-81DD-006BE5B36BEA}">
      <dgm:prSet/>
      <dgm:spPr/>
      <dgm:t>
        <a:bodyPr/>
        <a:lstStyle/>
        <a:p>
          <a:endParaRPr lang="ru-RU"/>
        </a:p>
      </dgm:t>
    </dgm:pt>
    <dgm:pt modelId="{62F1E8A9-75BC-4B75-A269-884E01DA4262}" type="sibTrans" cxnId="{189180BB-5363-4491-81DD-006BE5B36BEA}">
      <dgm:prSet/>
      <dgm:spPr/>
      <dgm:t>
        <a:bodyPr/>
        <a:lstStyle/>
        <a:p>
          <a:endParaRPr lang="ru-RU"/>
        </a:p>
      </dgm:t>
    </dgm:pt>
    <dgm:pt modelId="{B7E3A583-BE4B-4A21-AABF-1ADC84F706E8}">
      <dgm:prSet/>
      <dgm:spPr/>
      <dgm:t>
        <a:bodyPr/>
        <a:lstStyle/>
        <a:p>
          <a:pPr algn="ctr"/>
          <a:r>
            <a:rPr lang="ru-RU" dirty="0"/>
            <a:t>Применение на предприятиях ВПК аппаратно-программных комплексов Российского производства и имеющих действующие сертификаты ФСТЭК России и ФСБ России</a:t>
          </a:r>
        </a:p>
      </dgm:t>
    </dgm:pt>
    <dgm:pt modelId="{0C6BB709-348B-48E4-9E73-41375F4B2493}" type="parTrans" cxnId="{FFF81DAA-F021-4996-92F6-A07A635B9477}">
      <dgm:prSet/>
      <dgm:spPr/>
      <dgm:t>
        <a:bodyPr/>
        <a:lstStyle/>
        <a:p>
          <a:endParaRPr lang="ru-RU"/>
        </a:p>
      </dgm:t>
    </dgm:pt>
    <dgm:pt modelId="{056D3965-A3BA-4D8F-A7CB-99752981B6F2}" type="sibTrans" cxnId="{FFF81DAA-F021-4996-92F6-A07A635B9477}">
      <dgm:prSet/>
      <dgm:spPr/>
      <dgm:t>
        <a:bodyPr/>
        <a:lstStyle/>
        <a:p>
          <a:endParaRPr lang="ru-RU"/>
        </a:p>
      </dgm:t>
    </dgm:pt>
    <dgm:pt modelId="{1BF29F11-3D6C-4651-8F4D-5C1A7DBA7AD1}">
      <dgm:prSet/>
      <dgm:spPr/>
      <dgm:t>
        <a:bodyPr/>
        <a:lstStyle/>
        <a:p>
          <a:pPr algn="ctr"/>
          <a:r>
            <a:rPr lang="ru-RU" dirty="0"/>
            <a:t>В соответствии с требованиями ст. 196 ТК РФ отправлять на подготовку или дополнительное профессиональное образование работников, ответственных за защиту информации, но не имеющих соответствующее профильное образование</a:t>
          </a:r>
        </a:p>
      </dgm:t>
    </dgm:pt>
    <dgm:pt modelId="{5C1A9875-A7FA-4AC6-884E-8396015FEF67}" type="parTrans" cxnId="{72B96200-6252-483D-8D5C-229390A66D8A}">
      <dgm:prSet/>
      <dgm:spPr/>
      <dgm:t>
        <a:bodyPr/>
        <a:lstStyle/>
        <a:p>
          <a:endParaRPr lang="ru-RU"/>
        </a:p>
      </dgm:t>
    </dgm:pt>
    <dgm:pt modelId="{DB0837BD-CBFA-4F71-BA9E-BEE69F2449EE}" type="sibTrans" cxnId="{72B96200-6252-483D-8D5C-229390A66D8A}">
      <dgm:prSet/>
      <dgm:spPr/>
      <dgm:t>
        <a:bodyPr/>
        <a:lstStyle/>
        <a:p>
          <a:endParaRPr lang="ru-RU"/>
        </a:p>
      </dgm:t>
    </dgm:pt>
    <dgm:pt modelId="{E90F22A6-3A23-4C27-AC85-1BF87F27CB32}">
      <dgm:prSet/>
      <dgm:spPr/>
      <dgm:t>
        <a:bodyPr/>
        <a:lstStyle/>
        <a:p>
          <a:pPr algn="ctr"/>
          <a:r>
            <a:rPr lang="ru-RU" dirty="0"/>
            <a:t>В соответствии с требованиями Постановления Правительства РФ от 15 июня 2022 г. №1272 «Об утверждении типового положения о заместителе руководителя органа (организации), ответственном за обеспечение информационной безопасности в органе (организации)…» на переподготовку по специальности «Информационная безопасность», если таковой у данного должностного лица не имеется</a:t>
          </a:r>
        </a:p>
      </dgm:t>
    </dgm:pt>
    <dgm:pt modelId="{F712708B-FD55-4242-9D96-863D58E55AA3}" type="parTrans" cxnId="{6ADA4123-3B01-48AD-AC4E-7D677DF0118B}">
      <dgm:prSet/>
      <dgm:spPr/>
      <dgm:t>
        <a:bodyPr/>
        <a:lstStyle/>
        <a:p>
          <a:endParaRPr lang="ru-RU"/>
        </a:p>
      </dgm:t>
    </dgm:pt>
    <dgm:pt modelId="{65CE9D62-48D6-425B-B26E-820CD4E02466}" type="sibTrans" cxnId="{6ADA4123-3B01-48AD-AC4E-7D677DF0118B}">
      <dgm:prSet/>
      <dgm:spPr/>
      <dgm:t>
        <a:bodyPr/>
        <a:lstStyle/>
        <a:p>
          <a:endParaRPr lang="ru-RU"/>
        </a:p>
      </dgm:t>
    </dgm:pt>
    <dgm:pt modelId="{86A110D5-AB5A-44BF-AF59-1DA325821522}" type="pres">
      <dgm:prSet presAssocID="{676D97AC-045D-4FDA-B087-84220AC42BAF}" presName="linear" presStyleCnt="0">
        <dgm:presLayoutVars>
          <dgm:animLvl val="lvl"/>
          <dgm:resizeHandles val="exact"/>
        </dgm:presLayoutVars>
      </dgm:prSet>
      <dgm:spPr/>
    </dgm:pt>
    <dgm:pt modelId="{79654871-AF1E-4461-9701-69DBBD314757}" type="pres">
      <dgm:prSet presAssocID="{80B96D44-BB8A-492E-8927-C871223108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3BA633-5BF4-4E1E-8D53-501E8129BD08}" type="pres">
      <dgm:prSet presAssocID="{62F1E8A9-75BC-4B75-A269-884E01DA4262}" presName="spacer" presStyleCnt="0"/>
      <dgm:spPr/>
    </dgm:pt>
    <dgm:pt modelId="{BC8885BB-0A54-4067-849F-34F65C197AC9}" type="pres">
      <dgm:prSet presAssocID="{B7E3A583-BE4B-4A21-AABF-1ADC84F706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26725C-F3CA-4221-ACC7-9EE851C47ADA}" type="pres">
      <dgm:prSet presAssocID="{056D3965-A3BA-4D8F-A7CB-99752981B6F2}" presName="spacer" presStyleCnt="0"/>
      <dgm:spPr/>
    </dgm:pt>
    <dgm:pt modelId="{1FA36DA8-25DE-4663-9E3C-1AD418456571}" type="pres">
      <dgm:prSet presAssocID="{1BF29F11-3D6C-4651-8F4D-5C1A7DBA7A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233397-C8BC-4C6B-8B61-152A2DC30627}" type="pres">
      <dgm:prSet presAssocID="{DB0837BD-CBFA-4F71-BA9E-BEE69F2449EE}" presName="spacer" presStyleCnt="0"/>
      <dgm:spPr/>
    </dgm:pt>
    <dgm:pt modelId="{7C74D452-FEBB-4FCE-B134-D8C5CA47B043}" type="pres">
      <dgm:prSet presAssocID="{E90F22A6-3A23-4C27-AC85-1BF87F27CB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B96200-6252-483D-8D5C-229390A66D8A}" srcId="{676D97AC-045D-4FDA-B087-84220AC42BAF}" destId="{1BF29F11-3D6C-4651-8F4D-5C1A7DBA7AD1}" srcOrd="2" destOrd="0" parTransId="{5C1A9875-A7FA-4AC6-884E-8396015FEF67}" sibTransId="{DB0837BD-CBFA-4F71-BA9E-BEE69F2449EE}"/>
    <dgm:cxn modelId="{4B564404-4599-48AF-B0FE-31F9437D3C26}" type="presOf" srcId="{80B96D44-BB8A-492E-8927-C87122310884}" destId="{79654871-AF1E-4461-9701-69DBBD314757}" srcOrd="0" destOrd="0" presId="urn:microsoft.com/office/officeart/2005/8/layout/vList2"/>
    <dgm:cxn modelId="{6ADA4123-3B01-48AD-AC4E-7D677DF0118B}" srcId="{676D97AC-045D-4FDA-B087-84220AC42BAF}" destId="{E90F22A6-3A23-4C27-AC85-1BF87F27CB32}" srcOrd="3" destOrd="0" parTransId="{F712708B-FD55-4242-9D96-863D58E55AA3}" sibTransId="{65CE9D62-48D6-425B-B26E-820CD4E02466}"/>
    <dgm:cxn modelId="{05755956-82FC-4771-9B97-0225CBE0D855}" type="presOf" srcId="{E90F22A6-3A23-4C27-AC85-1BF87F27CB32}" destId="{7C74D452-FEBB-4FCE-B134-D8C5CA47B043}" srcOrd="0" destOrd="0" presId="urn:microsoft.com/office/officeart/2005/8/layout/vList2"/>
    <dgm:cxn modelId="{FFF81DAA-F021-4996-92F6-A07A635B9477}" srcId="{676D97AC-045D-4FDA-B087-84220AC42BAF}" destId="{B7E3A583-BE4B-4A21-AABF-1ADC84F706E8}" srcOrd="1" destOrd="0" parTransId="{0C6BB709-348B-48E4-9E73-41375F4B2493}" sibTransId="{056D3965-A3BA-4D8F-A7CB-99752981B6F2}"/>
    <dgm:cxn modelId="{189180BB-5363-4491-81DD-006BE5B36BEA}" srcId="{676D97AC-045D-4FDA-B087-84220AC42BAF}" destId="{80B96D44-BB8A-492E-8927-C87122310884}" srcOrd="0" destOrd="0" parTransId="{597C0D6E-3313-4492-A6A3-A474B90BD679}" sibTransId="{62F1E8A9-75BC-4B75-A269-884E01DA4262}"/>
    <dgm:cxn modelId="{561825DB-0F9B-4D88-8254-0E49B216FDCD}" type="presOf" srcId="{676D97AC-045D-4FDA-B087-84220AC42BAF}" destId="{86A110D5-AB5A-44BF-AF59-1DA325821522}" srcOrd="0" destOrd="0" presId="urn:microsoft.com/office/officeart/2005/8/layout/vList2"/>
    <dgm:cxn modelId="{7ADB6EF6-E48B-4ADF-8510-6C27DAD70F77}" type="presOf" srcId="{B7E3A583-BE4B-4A21-AABF-1ADC84F706E8}" destId="{BC8885BB-0A54-4067-849F-34F65C197AC9}" srcOrd="0" destOrd="0" presId="urn:microsoft.com/office/officeart/2005/8/layout/vList2"/>
    <dgm:cxn modelId="{78EA87FB-5F50-41EA-B11E-953D90B55BD8}" type="presOf" srcId="{1BF29F11-3D6C-4651-8F4D-5C1A7DBA7AD1}" destId="{1FA36DA8-25DE-4663-9E3C-1AD418456571}" srcOrd="0" destOrd="0" presId="urn:microsoft.com/office/officeart/2005/8/layout/vList2"/>
    <dgm:cxn modelId="{1D86015D-BFE3-4F2D-BAA0-163A4C773A7F}" type="presParOf" srcId="{86A110D5-AB5A-44BF-AF59-1DA325821522}" destId="{79654871-AF1E-4461-9701-69DBBD314757}" srcOrd="0" destOrd="0" presId="urn:microsoft.com/office/officeart/2005/8/layout/vList2"/>
    <dgm:cxn modelId="{8C07DAA4-D235-4F98-AE98-09C251D8CED6}" type="presParOf" srcId="{86A110D5-AB5A-44BF-AF59-1DA325821522}" destId="{A83BA633-5BF4-4E1E-8D53-501E8129BD08}" srcOrd="1" destOrd="0" presId="urn:microsoft.com/office/officeart/2005/8/layout/vList2"/>
    <dgm:cxn modelId="{E8322EB2-77FA-4033-8725-F425838A6179}" type="presParOf" srcId="{86A110D5-AB5A-44BF-AF59-1DA325821522}" destId="{BC8885BB-0A54-4067-849F-34F65C197AC9}" srcOrd="2" destOrd="0" presId="urn:microsoft.com/office/officeart/2005/8/layout/vList2"/>
    <dgm:cxn modelId="{C7526B25-AC92-496A-A510-033151EE5B88}" type="presParOf" srcId="{86A110D5-AB5A-44BF-AF59-1DA325821522}" destId="{6426725C-F3CA-4221-ACC7-9EE851C47ADA}" srcOrd="3" destOrd="0" presId="urn:microsoft.com/office/officeart/2005/8/layout/vList2"/>
    <dgm:cxn modelId="{E548FED5-1150-402D-A08B-BB1EA86F2909}" type="presParOf" srcId="{86A110D5-AB5A-44BF-AF59-1DA325821522}" destId="{1FA36DA8-25DE-4663-9E3C-1AD418456571}" srcOrd="4" destOrd="0" presId="urn:microsoft.com/office/officeart/2005/8/layout/vList2"/>
    <dgm:cxn modelId="{4097F058-DBF0-416A-A7EE-7E7FD8C2F91A}" type="presParOf" srcId="{86A110D5-AB5A-44BF-AF59-1DA325821522}" destId="{38233397-C8BC-4C6B-8B61-152A2DC30627}" srcOrd="5" destOrd="0" presId="urn:microsoft.com/office/officeart/2005/8/layout/vList2"/>
    <dgm:cxn modelId="{B26BDA06-BDF5-4894-96A6-E166BB479189}" type="presParOf" srcId="{86A110D5-AB5A-44BF-AF59-1DA325821522}" destId="{7C74D452-FEBB-4FCE-B134-D8C5CA47B0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CA54-FB6A-45CF-9D64-05B5827E6DDF}">
      <dsp:nvSpPr>
        <dsp:cNvPr id="0" name=""/>
        <dsp:cNvSpPr/>
      </dsp:nvSpPr>
      <dsp:spPr>
        <a:xfrm>
          <a:off x="4735144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Реализация системы обеспечения ИБ</a:t>
          </a:r>
        </a:p>
      </dsp:txBody>
      <dsp:txXfrm>
        <a:off x="4735144" y="121283"/>
        <a:ext cx="1916906" cy="1916906"/>
      </dsp:txXfrm>
    </dsp:sp>
    <dsp:sp modelId="{DED45317-D8A9-4E38-B22A-BB7F98F56E1E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FBF35-4488-4563-A51E-11D4F9A56A21}">
      <dsp:nvSpPr>
        <dsp:cNvPr id="0" name=""/>
        <dsp:cNvSpPr/>
      </dsp:nvSpPr>
      <dsp:spPr>
        <a:xfrm>
          <a:off x="4735144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Проверка системы обеспечения ИБ</a:t>
          </a:r>
        </a:p>
      </dsp:txBody>
      <dsp:txXfrm>
        <a:off x="4735144" y="3380477"/>
        <a:ext cx="1916906" cy="1916906"/>
      </dsp:txXfrm>
    </dsp:sp>
    <dsp:sp modelId="{EE23F402-C2B0-47AB-82C2-F8D475A98E64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BB377-518B-48FC-8469-496CCBA33858}">
      <dsp:nvSpPr>
        <dsp:cNvPr id="0" name=""/>
        <dsp:cNvSpPr/>
      </dsp:nvSpPr>
      <dsp:spPr>
        <a:xfrm>
          <a:off x="1475949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Совершенствования системы обеспечения ИБ</a:t>
          </a:r>
        </a:p>
      </dsp:txBody>
      <dsp:txXfrm>
        <a:off x="1475949" y="3380477"/>
        <a:ext cx="1916906" cy="1916906"/>
      </dsp:txXfrm>
    </dsp:sp>
    <dsp:sp modelId="{0AB76C1F-7B61-4EE8-9F15-9C1C53E81D71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620CF-E3E3-4429-A05F-10EEF472F1D5}">
      <dsp:nvSpPr>
        <dsp:cNvPr id="0" name=""/>
        <dsp:cNvSpPr/>
      </dsp:nvSpPr>
      <dsp:spPr>
        <a:xfrm>
          <a:off x="1475949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Планирование системы обеспечения ИБ</a:t>
          </a:r>
        </a:p>
      </dsp:txBody>
      <dsp:txXfrm>
        <a:off x="1475949" y="121283"/>
        <a:ext cx="1916906" cy="1916906"/>
      </dsp:txXfrm>
    </dsp:sp>
    <dsp:sp modelId="{24809FA1-53B3-4DE6-9981-C7C6502D5286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54C0D-2B48-4210-8149-AF07122D59D3}">
      <dsp:nvSpPr>
        <dsp:cNvPr id="0" name=""/>
        <dsp:cNvSpPr/>
      </dsp:nvSpPr>
      <dsp:spPr>
        <a:xfrm>
          <a:off x="0" y="957582"/>
          <a:ext cx="8086987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Просмотр рекламы</a:t>
          </a:r>
        </a:p>
      </dsp:txBody>
      <dsp:txXfrm>
        <a:off x="46834" y="1004416"/>
        <a:ext cx="7993319" cy="865732"/>
      </dsp:txXfrm>
    </dsp:sp>
    <dsp:sp modelId="{5284A2DA-B2B0-48C1-A4E7-244800C09701}">
      <dsp:nvSpPr>
        <dsp:cNvPr id="0" name=""/>
        <dsp:cNvSpPr/>
      </dsp:nvSpPr>
      <dsp:spPr>
        <a:xfrm>
          <a:off x="0" y="2032182"/>
          <a:ext cx="8086987" cy="959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Участие в конференциях</a:t>
          </a:r>
        </a:p>
      </dsp:txBody>
      <dsp:txXfrm>
        <a:off x="46834" y="2079016"/>
        <a:ext cx="7993319" cy="865732"/>
      </dsp:txXfrm>
    </dsp:sp>
    <dsp:sp modelId="{B3928F1C-5862-431E-B7DE-B4F1DCE2FCC6}">
      <dsp:nvSpPr>
        <dsp:cNvPr id="0" name=""/>
        <dsp:cNvSpPr/>
      </dsp:nvSpPr>
      <dsp:spPr>
        <a:xfrm>
          <a:off x="0" y="3106782"/>
          <a:ext cx="8086987" cy="959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Походы по выставкам</a:t>
          </a:r>
        </a:p>
      </dsp:txBody>
      <dsp:txXfrm>
        <a:off x="46834" y="3153616"/>
        <a:ext cx="7993319" cy="865732"/>
      </dsp:txXfrm>
    </dsp:sp>
    <dsp:sp modelId="{4BBA7215-B3B3-4538-8A1D-EFC85FD63536}">
      <dsp:nvSpPr>
        <dsp:cNvPr id="0" name=""/>
        <dsp:cNvSpPr/>
      </dsp:nvSpPr>
      <dsp:spPr>
        <a:xfrm>
          <a:off x="0" y="4181383"/>
          <a:ext cx="8086987" cy="959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Доскональный разбор всех отчётов</a:t>
          </a:r>
        </a:p>
      </dsp:txBody>
      <dsp:txXfrm>
        <a:off x="46834" y="4228217"/>
        <a:ext cx="7993319" cy="865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7AE55-AF5F-43D2-A3DB-465C9B9DC816}">
      <dsp:nvSpPr>
        <dsp:cNvPr id="0" name=""/>
        <dsp:cNvSpPr/>
      </dsp:nvSpPr>
      <dsp:spPr>
        <a:xfrm>
          <a:off x="2624734" y="0"/>
          <a:ext cx="5126722" cy="512672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2BFAF-52F5-43FC-A558-381605557A67}">
      <dsp:nvSpPr>
        <dsp:cNvPr id="0" name=""/>
        <dsp:cNvSpPr/>
      </dsp:nvSpPr>
      <dsp:spPr>
        <a:xfrm>
          <a:off x="126926" y="610043"/>
          <a:ext cx="3911968" cy="19994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Беседы с общими поставщиками и клиентами</a:t>
          </a:r>
        </a:p>
      </dsp:txBody>
      <dsp:txXfrm>
        <a:off x="224530" y="707647"/>
        <a:ext cx="3716760" cy="1804213"/>
      </dsp:txXfrm>
    </dsp:sp>
    <dsp:sp modelId="{8F2633A0-8D14-45F8-AC20-D8EB8D67F525}">
      <dsp:nvSpPr>
        <dsp:cNvPr id="0" name=""/>
        <dsp:cNvSpPr/>
      </dsp:nvSpPr>
      <dsp:spPr>
        <a:xfrm>
          <a:off x="6261917" y="684381"/>
          <a:ext cx="4162415" cy="19994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Ложные попытки купить товар у конкурента</a:t>
          </a:r>
        </a:p>
      </dsp:txBody>
      <dsp:txXfrm>
        <a:off x="6359521" y="781985"/>
        <a:ext cx="3967207" cy="1804213"/>
      </dsp:txXfrm>
    </dsp:sp>
    <dsp:sp modelId="{03B07E2F-8A5F-4FD3-9D71-0277464635F4}">
      <dsp:nvSpPr>
        <dsp:cNvPr id="0" name=""/>
        <dsp:cNvSpPr/>
      </dsp:nvSpPr>
      <dsp:spPr>
        <a:xfrm>
          <a:off x="86028" y="2712021"/>
          <a:ext cx="3922105" cy="19994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Напрямую предложить сотрудничество</a:t>
          </a:r>
        </a:p>
      </dsp:txBody>
      <dsp:txXfrm>
        <a:off x="183632" y="2809625"/>
        <a:ext cx="3726897" cy="1804213"/>
      </dsp:txXfrm>
    </dsp:sp>
    <dsp:sp modelId="{7A2C119A-7FDD-410A-84EA-BC64C9475AA4}">
      <dsp:nvSpPr>
        <dsp:cNvPr id="0" name=""/>
        <dsp:cNvSpPr/>
      </dsp:nvSpPr>
      <dsp:spPr>
        <a:xfrm>
          <a:off x="6261417" y="2792437"/>
          <a:ext cx="4188808" cy="19994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Сбор информацию как претендент на вакансию</a:t>
          </a:r>
        </a:p>
      </dsp:txBody>
      <dsp:txXfrm>
        <a:off x="6359021" y="2890041"/>
        <a:ext cx="3993600" cy="1804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78DB8-1ED6-4DAF-ADC7-C99863BB3CCE}">
      <dsp:nvSpPr>
        <dsp:cNvPr id="0" name=""/>
        <dsp:cNvSpPr/>
      </dsp:nvSpPr>
      <dsp:spPr>
        <a:xfrm>
          <a:off x="224293" y="1931166"/>
          <a:ext cx="5362844" cy="167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35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FF00"/>
              </a:solidFill>
            </a:rPr>
            <a:t>Вскрытие электронного почтового ящика, установка «жучков» в телефонах</a:t>
          </a:r>
        </a:p>
      </dsp:txBody>
      <dsp:txXfrm>
        <a:off x="224293" y="1931166"/>
        <a:ext cx="5362844" cy="1675888"/>
      </dsp:txXfrm>
    </dsp:sp>
    <dsp:sp modelId="{750E68C4-D9FF-46B3-9A4B-50CF056E8ABC}">
      <dsp:nvSpPr>
        <dsp:cNvPr id="0" name=""/>
        <dsp:cNvSpPr/>
      </dsp:nvSpPr>
      <dsp:spPr>
        <a:xfrm>
          <a:off x="841" y="1689093"/>
          <a:ext cx="1173122" cy="17596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4C611-1EA2-47B9-8701-EE6299103861}">
      <dsp:nvSpPr>
        <dsp:cNvPr id="0" name=""/>
        <dsp:cNvSpPr/>
      </dsp:nvSpPr>
      <dsp:spPr>
        <a:xfrm>
          <a:off x="6169313" y="1931166"/>
          <a:ext cx="5362844" cy="167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35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FF00"/>
              </a:solidFill>
            </a:rPr>
            <a:t>Ведение скрытых аудио- и видеозаписей заседаний, переговоров и прочих важных мероприятий</a:t>
          </a:r>
        </a:p>
      </dsp:txBody>
      <dsp:txXfrm>
        <a:off x="6169313" y="1931166"/>
        <a:ext cx="5362844" cy="1675888"/>
      </dsp:txXfrm>
    </dsp:sp>
    <dsp:sp modelId="{9EB721FA-EE3F-4CA0-868B-C49A53F45659}">
      <dsp:nvSpPr>
        <dsp:cNvPr id="0" name=""/>
        <dsp:cNvSpPr/>
      </dsp:nvSpPr>
      <dsp:spPr>
        <a:xfrm>
          <a:off x="5945861" y="1689093"/>
          <a:ext cx="1173122" cy="17596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B22F5-9435-4AF1-876E-E57D6F66EB2C}">
      <dsp:nvSpPr>
        <dsp:cNvPr id="0" name=""/>
        <dsp:cNvSpPr/>
      </dsp:nvSpPr>
      <dsp:spPr>
        <a:xfrm>
          <a:off x="224293" y="4040924"/>
          <a:ext cx="5362844" cy="167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35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FF00"/>
              </a:solidFill>
            </a:rPr>
            <a:t>Шантаж</a:t>
          </a:r>
        </a:p>
      </dsp:txBody>
      <dsp:txXfrm>
        <a:off x="224293" y="4040924"/>
        <a:ext cx="5362844" cy="1675888"/>
      </dsp:txXfrm>
    </dsp:sp>
    <dsp:sp modelId="{AA080930-070E-42A8-87BF-8D45E51F13C1}">
      <dsp:nvSpPr>
        <dsp:cNvPr id="0" name=""/>
        <dsp:cNvSpPr/>
      </dsp:nvSpPr>
      <dsp:spPr>
        <a:xfrm>
          <a:off x="841" y="3798851"/>
          <a:ext cx="1173122" cy="17596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549EC-7D6D-4A6C-95C0-2D7CD7CED7DE}">
      <dsp:nvSpPr>
        <dsp:cNvPr id="0" name=""/>
        <dsp:cNvSpPr/>
      </dsp:nvSpPr>
      <dsp:spPr>
        <a:xfrm>
          <a:off x="6169313" y="4040924"/>
          <a:ext cx="5362844" cy="16758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135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FF00"/>
              </a:solidFill>
            </a:rPr>
            <a:t>Административный ресурс</a:t>
          </a:r>
        </a:p>
      </dsp:txBody>
      <dsp:txXfrm>
        <a:off x="6169313" y="4040924"/>
        <a:ext cx="5362844" cy="1675888"/>
      </dsp:txXfrm>
    </dsp:sp>
    <dsp:sp modelId="{F1889A82-9572-4FE0-95F0-D2F1D44F0627}">
      <dsp:nvSpPr>
        <dsp:cNvPr id="0" name=""/>
        <dsp:cNvSpPr/>
      </dsp:nvSpPr>
      <dsp:spPr>
        <a:xfrm>
          <a:off x="5945861" y="3798851"/>
          <a:ext cx="1173122" cy="17596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54C0D-2B48-4210-8149-AF07122D59D3}">
      <dsp:nvSpPr>
        <dsp:cNvPr id="0" name=""/>
        <dsp:cNvSpPr/>
      </dsp:nvSpPr>
      <dsp:spPr>
        <a:xfrm>
          <a:off x="0" y="90065"/>
          <a:ext cx="11870422" cy="11467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Указа Президента РФ от 30 марта 2022 г. №166 «О мерах по обеспечению технической независимости и безопасности критической информационно инфраструктуры РФ»</a:t>
          </a:r>
          <a:r>
            <a:rPr lang="en-US" sz="1600" kern="1200" dirty="0"/>
            <a:t> (</a:t>
          </a:r>
          <a:r>
            <a:rPr lang="ru-RU" sz="1600" kern="1200" dirty="0"/>
            <a:t>регулирует использования иностранного программного продукта)</a:t>
          </a:r>
        </a:p>
      </dsp:txBody>
      <dsp:txXfrm>
        <a:off x="55981" y="146046"/>
        <a:ext cx="11758460" cy="1034820"/>
      </dsp:txXfrm>
    </dsp:sp>
    <dsp:sp modelId="{5284A2DA-B2B0-48C1-A4E7-244800C09701}">
      <dsp:nvSpPr>
        <dsp:cNvPr id="0" name=""/>
        <dsp:cNvSpPr/>
      </dsp:nvSpPr>
      <dsp:spPr>
        <a:xfrm>
          <a:off x="0" y="1282928"/>
          <a:ext cx="11870422" cy="1146782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Указа Президента РФ от 1 мая 2022 г. №250 «О дополнительных мерах по обеспечению информационной безопасности РФ» (распределяющее полномочия между государственными структурами по вопросам информационной безопасности и возлагающее полномочия на должностных лиц предприятия по вопросам информационной безопасности) </a:t>
          </a:r>
        </a:p>
      </dsp:txBody>
      <dsp:txXfrm>
        <a:off x="55981" y="1338909"/>
        <a:ext cx="11758460" cy="1034820"/>
      </dsp:txXfrm>
    </dsp:sp>
    <dsp:sp modelId="{F1BFADA3-06CA-4DF5-AF04-32CDD5BD6F84}">
      <dsp:nvSpPr>
        <dsp:cNvPr id="0" name=""/>
        <dsp:cNvSpPr/>
      </dsp:nvSpPr>
      <dsp:spPr>
        <a:xfrm>
          <a:off x="0" y="2475791"/>
          <a:ext cx="11870422" cy="114678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Постановления Правительства РФ от 15 июля 2022 г. №1272 «Об утверждении типового положения о заместителе руководителя органа (организации), ответственного за обеспечение информационной безопасности в органе (организации), и типового положения о структурном подразделении в органе (организации)» (установление требований наличия профильного образования либо </a:t>
          </a:r>
          <a:r>
            <a:rPr lang="ru-RU" sz="1600" kern="1200" dirty="0" err="1"/>
            <a:t>перреподготовки</a:t>
          </a:r>
          <a:r>
            <a:rPr lang="ru-RU" sz="1600" kern="1200" dirty="0"/>
            <a:t> по специальности «Информационная безопасность»)</a:t>
          </a:r>
        </a:p>
      </dsp:txBody>
      <dsp:txXfrm>
        <a:off x="55981" y="2531772"/>
        <a:ext cx="11758460" cy="1034820"/>
      </dsp:txXfrm>
    </dsp:sp>
    <dsp:sp modelId="{C510A862-FD77-476F-90DA-5D6CF8F13938}">
      <dsp:nvSpPr>
        <dsp:cNvPr id="0" name=""/>
        <dsp:cNvSpPr/>
      </dsp:nvSpPr>
      <dsp:spPr>
        <a:xfrm>
          <a:off x="0" y="3668654"/>
          <a:ext cx="11870422" cy="1146782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Приказа ФСТЭК России от 21 декабря 2017 г. №235 «Об утверждении Требований к созданию систем безопасности значимых объектов критической информационной инфраструктуры РФ и обеспечению их функционирования»</a:t>
          </a:r>
        </a:p>
      </dsp:txBody>
      <dsp:txXfrm>
        <a:off x="55981" y="3724635"/>
        <a:ext cx="11758460" cy="1034820"/>
      </dsp:txXfrm>
    </dsp:sp>
    <dsp:sp modelId="{08E2885A-DF7A-4F87-B867-702A9216E580}">
      <dsp:nvSpPr>
        <dsp:cNvPr id="0" name=""/>
        <dsp:cNvSpPr/>
      </dsp:nvSpPr>
      <dsp:spPr>
        <a:xfrm>
          <a:off x="0" y="4861517"/>
          <a:ext cx="11870422" cy="114678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Постановления Правительства РФ от 22 августа 2022 г. №1478 «Об утверждении требований к программному обеспечению…» (определены требования к ПО на значимых объектах КИИ, порядок закупки иностранного ПО и определены правила перехода на отечественное ПО)</a:t>
          </a:r>
        </a:p>
      </dsp:txBody>
      <dsp:txXfrm>
        <a:off x="55981" y="4917498"/>
        <a:ext cx="11758460" cy="1034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4871-AF1E-4461-9701-69DBBD314757}">
      <dsp:nvSpPr>
        <dsp:cNvPr id="0" name=""/>
        <dsp:cNvSpPr/>
      </dsp:nvSpPr>
      <dsp:spPr>
        <a:xfrm>
          <a:off x="0" y="27950"/>
          <a:ext cx="11870422" cy="1454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«Специалист по технической защите информации», утвержденного приказом Минтрудсоцзащиты от 9 августа 2022 г. №474н</a:t>
          </a:r>
        </a:p>
      </dsp:txBody>
      <dsp:txXfrm>
        <a:off x="71001" y="98951"/>
        <a:ext cx="11728420" cy="1312454"/>
      </dsp:txXfrm>
    </dsp:sp>
    <dsp:sp modelId="{BC8885BB-0A54-4067-849F-34F65C197AC9}">
      <dsp:nvSpPr>
        <dsp:cNvPr id="0" name=""/>
        <dsp:cNvSpPr/>
      </dsp:nvSpPr>
      <dsp:spPr>
        <a:xfrm>
          <a:off x="0" y="1557286"/>
          <a:ext cx="11870422" cy="1454456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«Специалист по защите информации в телекоммуникационных системах и сетях», утвержденного приказом Минтрудсоцзащиты от 14 сентября 2022 г. №536н</a:t>
          </a:r>
        </a:p>
      </dsp:txBody>
      <dsp:txXfrm>
        <a:off x="71001" y="1628287"/>
        <a:ext cx="11728420" cy="1312454"/>
      </dsp:txXfrm>
    </dsp:sp>
    <dsp:sp modelId="{1FA36DA8-25DE-4663-9E3C-1AD418456571}">
      <dsp:nvSpPr>
        <dsp:cNvPr id="0" name=""/>
        <dsp:cNvSpPr/>
      </dsp:nvSpPr>
      <dsp:spPr>
        <a:xfrm>
          <a:off x="0" y="3086622"/>
          <a:ext cx="11870422" cy="1454456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«Специалист по защите информации в автоматизированных системах», утвержденного приказом Минтрудсоцзащиты от 14 сентября 2022 г. №525н</a:t>
          </a:r>
        </a:p>
      </dsp:txBody>
      <dsp:txXfrm>
        <a:off x="71001" y="3157623"/>
        <a:ext cx="11728420" cy="1312454"/>
      </dsp:txXfrm>
    </dsp:sp>
    <dsp:sp modelId="{7C74D452-FEBB-4FCE-B134-D8C5CA47B043}">
      <dsp:nvSpPr>
        <dsp:cNvPr id="0" name=""/>
        <dsp:cNvSpPr/>
      </dsp:nvSpPr>
      <dsp:spPr>
        <a:xfrm>
          <a:off x="0" y="4615959"/>
          <a:ext cx="11870422" cy="145445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«Специалист по безопасности компьютерных систем и сетей», утвержденного приказом Минтрудсоцзащиты от 14 сентября 2022 г. №533н</a:t>
          </a:r>
        </a:p>
      </dsp:txBody>
      <dsp:txXfrm>
        <a:off x="71001" y="4686960"/>
        <a:ext cx="11728420" cy="1312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4871-AF1E-4461-9701-69DBBD314757}">
      <dsp:nvSpPr>
        <dsp:cNvPr id="0" name=""/>
        <dsp:cNvSpPr/>
      </dsp:nvSpPr>
      <dsp:spPr>
        <a:xfrm>
          <a:off x="0" y="144545"/>
          <a:ext cx="11870422" cy="1409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Разработка Российскими предприятиями программных продуктов, в том числе средств защиты информации (программных, аппаратно-программных) в соответствии с требованиями ФСТЭК России, ФСБ России и Минобороны России</a:t>
          </a:r>
        </a:p>
      </dsp:txBody>
      <dsp:txXfrm>
        <a:off x="68787" y="213332"/>
        <a:ext cx="11732848" cy="1271544"/>
      </dsp:txXfrm>
    </dsp:sp>
    <dsp:sp modelId="{BC8885BB-0A54-4067-849F-34F65C197AC9}">
      <dsp:nvSpPr>
        <dsp:cNvPr id="0" name=""/>
        <dsp:cNvSpPr/>
      </dsp:nvSpPr>
      <dsp:spPr>
        <a:xfrm>
          <a:off x="0" y="1611264"/>
          <a:ext cx="11870422" cy="1409118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Применение на предприятиях ВПК аппаратно-программных комплексов Российского производства и имеющих действующие сертификаты ФСТЭК России и ФСБ России</a:t>
          </a:r>
        </a:p>
      </dsp:txBody>
      <dsp:txXfrm>
        <a:off x="68787" y="1680051"/>
        <a:ext cx="11732848" cy="1271544"/>
      </dsp:txXfrm>
    </dsp:sp>
    <dsp:sp modelId="{1FA36DA8-25DE-4663-9E3C-1AD418456571}">
      <dsp:nvSpPr>
        <dsp:cNvPr id="0" name=""/>
        <dsp:cNvSpPr/>
      </dsp:nvSpPr>
      <dsp:spPr>
        <a:xfrm>
          <a:off x="0" y="3077982"/>
          <a:ext cx="11870422" cy="1409118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соответствии с требованиями ст. 196 ТК РФ отправлять на подготовку или дополнительное профессиональное образование работников, ответственных за защиту информации, но не имеющих соответствующее профильное образование</a:t>
          </a:r>
        </a:p>
      </dsp:txBody>
      <dsp:txXfrm>
        <a:off x="68787" y="3146769"/>
        <a:ext cx="11732848" cy="1271544"/>
      </dsp:txXfrm>
    </dsp:sp>
    <dsp:sp modelId="{7C74D452-FEBB-4FCE-B134-D8C5CA47B043}">
      <dsp:nvSpPr>
        <dsp:cNvPr id="0" name=""/>
        <dsp:cNvSpPr/>
      </dsp:nvSpPr>
      <dsp:spPr>
        <a:xfrm>
          <a:off x="0" y="4544701"/>
          <a:ext cx="11870422" cy="140911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соответствии с требованиями Постановления Правительства РФ от 15 июня 2022 г. №1272 «Об утверждении типового положения о заместителе руководителя органа (организации), ответственном за обеспечение информационной безопасности в органе (организации)…» на переподготовку по специальности «Информационная безопасность», если таковой у данного должностного лица не имеется</a:t>
          </a:r>
        </a:p>
      </dsp:txBody>
      <dsp:txXfrm>
        <a:off x="68787" y="4613488"/>
        <a:ext cx="11732848" cy="127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F783-54FD-4173-85A5-5784C9E8538B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8FD4B-D949-414F-8B3F-B5B3D8BC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4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24FA4-7708-4F9E-B5C5-4A2ABCB5B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6D81A8-F1A9-4A28-8B4C-BC2223C2A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8E37A-3D5D-4FE0-9EA9-104426B6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13A6-473C-4F97-BF91-B17C5CD9BCFE}" type="datetime1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A37E4-34A2-4B50-8E1E-7DADBE6D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B69AF-7D6D-4F02-B31D-922F032B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7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A2DD0-9E25-454D-A4D5-BB09F202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B22587-A658-41BF-B01D-09F33835F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6A480-8722-4B3E-923C-8A5DE3C3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136C-418B-4B4F-96D7-CDCEFEC39571}" type="datetime1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00050-BEAC-4908-A3A9-72CCBC84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CA972-C555-4852-A405-E2C62664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181B0E-90B9-44E6-8FAC-A319FDD7E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C5B22-379A-4AAA-B68A-2EA018A53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F591F-98CE-42BD-92B0-9E0FE5B3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538E-DE23-4B69-AEC2-F7D4AE704040}" type="datetime1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43F8D-9F3E-42CA-896E-9882B4B5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77EEB-D5A0-4A27-9320-94260EB2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4DB86-E142-4CF9-AD0C-E0F80C01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4E1DB-F307-4B9C-A996-A67EB9BC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933DB-33F4-4680-936B-114E1C04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6D1-AC7A-4862-82EA-9962DA3D8C3B}" type="datetime1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ABB8D-3761-4508-958C-9D485D5C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D68E8-4434-4227-A666-922C0B6F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7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77480-AB8B-4601-A7F1-3B650B1B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3A6F6-F034-4FF0-8D1C-046CE1A4C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F2174-2D04-4951-8BFA-F623DCE1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7CB-3B1F-4E4B-8C66-F182C9292EC7}" type="datetime1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B265C-20F1-4A8E-9FDC-4046EE2A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3F36D-B450-47A6-B193-CC72DE61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C169-8816-41F2-A3A3-91DF795F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D53764-3FF9-4B4C-BDB2-D0010F89C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E3E451-3DFD-4C8F-B57E-2084B14FD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30F8A-AB8E-4430-ABB4-3BB6D749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41ED-2686-4FFF-984B-96E0E6E89A5B}" type="datetime1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E3E8D-F535-4180-88A3-A666E727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B1BA29-A41F-490D-893B-49D0D02D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4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09ABA-0EB3-4822-ACAE-057E0603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0A626-C3DD-48D9-BD58-737732BDC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107520-1809-45F9-ABF1-AFC4EBCF1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18399B-B726-4858-8BC6-6F99707B5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64502C-69F9-47B8-8DCF-0E3FF40C7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0F44C2-3AF6-4A11-900D-62AF3344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8AFF-D716-4ED4-8653-8D880DBB6B23}" type="datetime1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CBCB2C-ECBC-4C45-A0B9-1F2FC2EA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296095-3164-4ECB-B279-26E83E1D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7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91142-864E-4335-A53D-C9EE431F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0191C1-4983-4E98-BB3D-BE147935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BC0B-FC22-48D5-8AB7-C922D5DA6315}" type="datetime1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670A83-72D7-4A4F-A4C1-69A94CB8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FB4CF9-127F-46EB-BFE3-0A489AB3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7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92572F-F28D-47CC-A459-A3CF86A3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B177-64AF-4096-B43D-A63F41889264}" type="datetime1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BED48F-6782-4F40-A566-FA79ECD9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49CB43-7E54-4426-AC90-41EB984B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1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A6D57-44D3-4440-A047-065648B2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BFCEE-E42A-447A-B0C0-5F121230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BA87E7-8DB2-4442-A13F-B75A5CCC7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364F1D-1E35-4CAF-9AC8-045E1B61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7C5-ED9F-4A7F-82D8-EA53DA4726E4}" type="datetime1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2B4EEA-FFBF-48FA-9E3B-3B732039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D89F4D-8D63-4FD1-9798-DBAF6B6C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E5A95-33E3-4FB3-9018-B4F2D9B8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DE8D66-10B9-4B1E-8CE8-02B2682CC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49E723-C029-44F5-A458-A5D90C0A1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9FD393-47D4-494A-B9D8-A3A5A67A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6F1C-BE6C-48C6-9FE9-5A5798D9CA84}" type="datetime1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DF4D3-2776-4A1E-969F-2E17786F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82FE08-7BDF-4C95-A723-136B9299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13B80-6066-4D1F-947C-99FC1FEB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0E96C-57C8-4359-8240-6B9837437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2D846-2B16-4E40-B1C4-6FEB9AEE9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5D96-1017-4A7D-80DD-FB15AF4E2686}" type="datetime1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DA7E5-D6A8-41AB-8D38-3B7B96EB0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DDDD16-70B4-4BA9-8690-FBB46F85E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1C0E-9EB1-4108-AEB5-7FFB0B5E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9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fi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62095-5BF2-4719-B2BE-CA32F5932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83" y="1122363"/>
            <a:ext cx="11509696" cy="1268499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Комплексный подход к кибербезопасности. Защита АСУ ТП. Безопасность КИИ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5762BA-00EF-4474-9F94-F7D417194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177" y="3196205"/>
            <a:ext cx="10402349" cy="2265027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</a:rPr>
              <a:t>Тема: «Проблемы защиты информации на предприятиях военно-промышленного комплекса в ходе выполнения научно-исследовательских и опытно-конструкторских работ в интересах силовых структур Российской Федерации»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FAEBE5-F24A-47AC-98CA-0FE572964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72" y="100727"/>
            <a:ext cx="2972606" cy="780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06674-EF76-48B3-8337-9F174903A3B8}"/>
              </a:ext>
            </a:extLst>
          </p:cNvPr>
          <p:cNvSpPr txBox="1"/>
          <p:nvPr/>
        </p:nvSpPr>
        <p:spPr>
          <a:xfrm>
            <a:off x="6501468" y="5629014"/>
            <a:ext cx="537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Начальник Управления по противодействию иностранным техническим разведкам и технической защите информации Алиев Александр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10344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D6005E-C025-4F0A-B588-E20961512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544"/>
            <a:ext cx="3108939" cy="31584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59094E-34C1-402F-A552-816EEB395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77" y="1044119"/>
            <a:ext cx="3202525" cy="42286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E9CDB5-A114-4F3E-B4B3-346B19C78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1347"/>
            <a:ext cx="2896998" cy="40466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7C1AF38-EAB2-4940-8F87-59474B81B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96" y="788564"/>
            <a:ext cx="3202525" cy="50567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DB8BE-1549-4908-89DA-2CDB0CAEE530}"/>
              </a:ext>
            </a:extLst>
          </p:cNvPr>
          <p:cNvSpPr txBox="1"/>
          <p:nvPr/>
        </p:nvSpPr>
        <p:spPr>
          <a:xfrm>
            <a:off x="2614568" y="71117"/>
            <a:ext cx="696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Предложения «легких денег» в телеграмм – каналов агентов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иностранных спецслужб и террористических организаций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310D8-0D3B-4938-8015-EB39C42FFCE7}"/>
              </a:ext>
            </a:extLst>
          </p:cNvPr>
          <p:cNvSpPr txBox="1"/>
          <p:nvPr/>
        </p:nvSpPr>
        <p:spPr>
          <a:xfrm>
            <a:off x="11677476" y="6415145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7146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E8DBA6-3407-4F82-9211-4BD30BB7A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16" y="2782326"/>
            <a:ext cx="4072035" cy="25628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A9A96D-22CA-4547-97D3-9F7C6856D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" y="3832326"/>
            <a:ext cx="5378976" cy="30256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AC50EB-2E04-4582-85C2-87313F539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" y="806650"/>
            <a:ext cx="5378978" cy="30256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E362AF-1EB8-4848-B3E0-F272051CA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44" y="4295163"/>
            <a:ext cx="4643257" cy="25628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59A0A7-3017-4936-B2B9-34C29E1E0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44" y="1234574"/>
            <a:ext cx="4677886" cy="31185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0C7089-7A2E-4F93-ADD9-B013B5EFCE1D}"/>
              </a:ext>
            </a:extLst>
          </p:cNvPr>
          <p:cNvSpPr txBox="1"/>
          <p:nvPr/>
        </p:nvSpPr>
        <p:spPr>
          <a:xfrm>
            <a:off x="4598564" y="108824"/>
            <a:ext cx="299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Террористические акты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00EF5-D181-498B-AF92-4BAFB2AF9415}"/>
              </a:ext>
            </a:extLst>
          </p:cNvPr>
          <p:cNvSpPr txBox="1"/>
          <p:nvPr/>
        </p:nvSpPr>
        <p:spPr>
          <a:xfrm>
            <a:off x="11702642" y="6415145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7731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46AB74-FC92-4C62-9062-03DFECF03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F686-F9DF-49AE-8B6F-F3F0137C6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9919" y="283159"/>
            <a:ext cx="7625593" cy="64633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Способы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lang="ru-RU" sz="3600" b="1" dirty="0">
                <a:solidFill>
                  <a:schemeClr val="bg1"/>
                </a:solidFill>
              </a:rPr>
              <a:t> информации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B4B3A28-CB98-4A19-8037-FC1F3CB6DA77}"/>
              </a:ext>
            </a:extLst>
          </p:cNvPr>
          <p:cNvSpPr/>
          <p:nvPr/>
        </p:nvSpPr>
        <p:spPr>
          <a:xfrm>
            <a:off x="4026716" y="1166070"/>
            <a:ext cx="4379053" cy="1317071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Получение информации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F37C424-59EE-4ADC-A1B5-342ED5440395}"/>
              </a:ext>
            </a:extLst>
          </p:cNvPr>
          <p:cNvSpPr/>
          <p:nvPr/>
        </p:nvSpPr>
        <p:spPr>
          <a:xfrm>
            <a:off x="523875" y="4547445"/>
            <a:ext cx="4843419" cy="1317071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Разведка</a:t>
            </a:r>
          </a:p>
          <a:p>
            <a:pPr algn="ctr"/>
            <a:r>
              <a:rPr lang="ru-RU" sz="1600" b="1" dirty="0"/>
              <a:t>Получение информации из открытых источников</a:t>
            </a:r>
          </a:p>
        </p:txBody>
      </p:sp>
      <p:sp>
        <p:nvSpPr>
          <p:cNvPr id="6" name="Стрелка: вправо с вырезом 5">
            <a:extLst>
              <a:ext uri="{FF2B5EF4-FFF2-40B4-BE49-F238E27FC236}">
                <a16:creationId xmlns:a16="http://schemas.microsoft.com/office/drawing/2014/main" id="{A55D84F1-98DA-493B-9366-E9F04B0B8EF2}"/>
              </a:ext>
            </a:extLst>
          </p:cNvPr>
          <p:cNvSpPr/>
          <p:nvPr/>
        </p:nvSpPr>
        <p:spPr>
          <a:xfrm rot="6654451">
            <a:off x="3616215" y="3296786"/>
            <a:ext cx="2023644" cy="514350"/>
          </a:xfrm>
          <a:prstGeom prst="notchedRight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с вырезом 9">
            <a:extLst>
              <a:ext uri="{FF2B5EF4-FFF2-40B4-BE49-F238E27FC236}">
                <a16:creationId xmlns:a16="http://schemas.microsoft.com/office/drawing/2014/main" id="{E4D0CFDC-36B1-46B1-9113-1CD6DAE02758}"/>
              </a:ext>
            </a:extLst>
          </p:cNvPr>
          <p:cNvSpPr/>
          <p:nvPr/>
        </p:nvSpPr>
        <p:spPr>
          <a:xfrm rot="4040803">
            <a:off x="6766848" y="3286787"/>
            <a:ext cx="2023644" cy="514350"/>
          </a:xfrm>
          <a:prstGeom prst="notchedRight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8A21ED8-993B-40CB-ABC8-B9356D223576}"/>
              </a:ext>
            </a:extLst>
          </p:cNvPr>
          <p:cNvSpPr/>
          <p:nvPr/>
        </p:nvSpPr>
        <p:spPr>
          <a:xfrm>
            <a:off x="6824706" y="4547445"/>
            <a:ext cx="4843419" cy="1317071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Шпионаж</a:t>
            </a:r>
          </a:p>
          <a:p>
            <a:pPr algn="ctr"/>
            <a:r>
              <a:rPr lang="ru-RU" sz="1600" b="1" dirty="0"/>
              <a:t>Получение информации не законными методами</a:t>
            </a:r>
          </a:p>
        </p:txBody>
      </p:sp>
      <p:pic>
        <p:nvPicPr>
          <p:cNvPr id="9" name="Рисунок 8" descr="Наручники">
            <a:extLst>
              <a:ext uri="{FF2B5EF4-FFF2-40B4-BE49-F238E27FC236}">
                <a16:creationId xmlns:a16="http://schemas.microsoft.com/office/drawing/2014/main" id="{9131F690-D2BB-40AE-9BB1-32C605BE6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9044" y="4547445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DDEE57-74ED-438B-B80B-1E222E1F3DCB}"/>
              </a:ext>
            </a:extLst>
          </p:cNvPr>
          <p:cNvSpPr txBox="1"/>
          <p:nvPr/>
        </p:nvSpPr>
        <p:spPr>
          <a:xfrm>
            <a:off x="11736198" y="6415145"/>
            <a:ext cx="41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6881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3DE8-CFA8-4D15-8D75-B6EA19ED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56565E3-18E6-4D59-B85E-2A1C44F58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966485"/>
              </p:ext>
            </p:extLst>
          </p:nvPr>
        </p:nvGraphicFramePr>
        <p:xfrm>
          <a:off x="1669409" y="943950"/>
          <a:ext cx="8086987" cy="609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AAD9BB10-5DDC-46AD-A98B-44CE468E4484}"/>
              </a:ext>
            </a:extLst>
          </p:cNvPr>
          <p:cNvSpPr txBox="1">
            <a:spLocks/>
          </p:cNvSpPr>
          <p:nvPr/>
        </p:nvSpPr>
        <p:spPr>
          <a:xfrm>
            <a:off x="3692554" y="297619"/>
            <a:ext cx="4806891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</a:t>
            </a:r>
            <a:r>
              <a:rPr lang="ru-RU" sz="3600" b="1" dirty="0">
                <a:solidFill>
                  <a:schemeClr val="bg1"/>
                </a:solidFill>
              </a:rPr>
              <a:t> источники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CBB41-99F5-46DC-9449-84726E6FCC18}"/>
              </a:ext>
            </a:extLst>
          </p:cNvPr>
          <p:cNvSpPr txBox="1"/>
          <p:nvPr/>
        </p:nvSpPr>
        <p:spPr>
          <a:xfrm>
            <a:off x="11711032" y="6415145"/>
            <a:ext cx="4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9814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C8EBEB-2158-4DA5-95CF-07B75AD3C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AAD9BB10-5DDC-46AD-A98B-44CE468E4484}"/>
              </a:ext>
            </a:extLst>
          </p:cNvPr>
          <p:cNvSpPr txBox="1">
            <a:spLocks/>
          </p:cNvSpPr>
          <p:nvPr/>
        </p:nvSpPr>
        <p:spPr>
          <a:xfrm>
            <a:off x="1926205" y="87275"/>
            <a:ext cx="8422547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источники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56565E3-18E6-4D59-B85E-2A1C44F58521}"/>
              </a:ext>
            </a:extLst>
          </p:cNvPr>
          <p:cNvGraphicFramePr/>
          <p:nvPr>
            <p:extLst/>
          </p:nvPr>
        </p:nvGraphicFramePr>
        <p:xfrm>
          <a:off x="882707" y="1744910"/>
          <a:ext cx="10509542" cy="512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7ABEA1-9D2D-445C-AA9D-5440E8B965CE}"/>
              </a:ext>
            </a:extLst>
          </p:cNvPr>
          <p:cNvSpPr txBox="1"/>
          <p:nvPr/>
        </p:nvSpPr>
        <p:spPr>
          <a:xfrm>
            <a:off x="11694254" y="6415145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6698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22DEC2-2CED-4027-8147-EF2F385D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AAD9BB10-5DDC-46AD-A98B-44CE468E4484}"/>
              </a:ext>
            </a:extLst>
          </p:cNvPr>
          <p:cNvSpPr txBox="1">
            <a:spLocks/>
          </p:cNvSpPr>
          <p:nvPr/>
        </p:nvSpPr>
        <p:spPr>
          <a:xfrm>
            <a:off x="1819944" y="507344"/>
            <a:ext cx="8422547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промышленного и межгосударственного шпионажа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4EF8D34-24BF-435A-8C43-C258338DD73B}"/>
              </a:ext>
            </a:extLst>
          </p:cNvPr>
          <p:cNvGraphicFramePr/>
          <p:nvPr>
            <p:extLst/>
          </p:nvPr>
        </p:nvGraphicFramePr>
        <p:xfrm>
          <a:off x="264719" y="830510"/>
          <a:ext cx="11532999" cy="740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3152D0-B60B-430E-8B0C-02571083A58D}"/>
              </a:ext>
            </a:extLst>
          </p:cNvPr>
          <p:cNvSpPr txBox="1"/>
          <p:nvPr/>
        </p:nvSpPr>
        <p:spPr>
          <a:xfrm>
            <a:off x="11677476" y="6415145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0100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329D1-90F6-4A6E-8C29-5FF890EFD6BF}"/>
              </a:ext>
            </a:extLst>
          </p:cNvPr>
          <p:cNvSpPr txBox="1"/>
          <p:nvPr/>
        </p:nvSpPr>
        <p:spPr>
          <a:xfrm>
            <a:off x="4229449" y="176169"/>
            <a:ext cx="373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кибератак в 2023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5EC693-79CF-4A06-A6A0-C1AE4483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93" y="671553"/>
            <a:ext cx="10201012" cy="5952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71C677-EB5B-400F-A870-F8221623A81B}"/>
              </a:ext>
            </a:extLst>
          </p:cNvPr>
          <p:cNvSpPr txBox="1"/>
          <p:nvPr/>
        </p:nvSpPr>
        <p:spPr>
          <a:xfrm>
            <a:off x="11702642" y="6415145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1331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EDB703-8FD8-49D9-BB3E-8CC89821DDFB}"/>
              </a:ext>
            </a:extLst>
          </p:cNvPr>
          <p:cNvSpPr txBox="1"/>
          <p:nvPr/>
        </p:nvSpPr>
        <p:spPr>
          <a:xfrm>
            <a:off x="2215393" y="243281"/>
            <a:ext cx="77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 повышения защищённости критически важных объектов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466227B-4AF6-4A6A-AFAE-24A184F08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193707"/>
              </p:ext>
            </p:extLst>
          </p:nvPr>
        </p:nvGraphicFramePr>
        <p:xfrm>
          <a:off x="125835" y="856175"/>
          <a:ext cx="11870422" cy="609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92DBF8-EB2C-41AE-B5F0-7C57046B71ED}"/>
              </a:ext>
            </a:extLst>
          </p:cNvPr>
          <p:cNvSpPr txBox="1"/>
          <p:nvPr/>
        </p:nvSpPr>
        <p:spPr>
          <a:xfrm>
            <a:off x="1832295" y="574618"/>
            <a:ext cx="537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Выполнение на предприятии ВПК требований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6497F-F50D-4127-B25B-89F1B4A8C273}"/>
              </a:ext>
            </a:extLst>
          </p:cNvPr>
          <p:cNvSpPr txBox="1"/>
          <p:nvPr/>
        </p:nvSpPr>
        <p:spPr>
          <a:xfrm>
            <a:off x="11711032" y="6415145"/>
            <a:ext cx="4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0678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466227B-4AF6-4A6A-AFAE-24A184F08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505681"/>
              </p:ext>
            </p:extLst>
          </p:nvPr>
        </p:nvGraphicFramePr>
        <p:xfrm>
          <a:off x="160789" y="587687"/>
          <a:ext cx="11870422" cy="609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92DBF8-EB2C-41AE-B5F0-7C57046B71ED}"/>
              </a:ext>
            </a:extLst>
          </p:cNvPr>
          <p:cNvSpPr txBox="1"/>
          <p:nvPr/>
        </p:nvSpPr>
        <p:spPr>
          <a:xfrm>
            <a:off x="1798738" y="171947"/>
            <a:ext cx="619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Введение на предприятиях ВПК Профстандартов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51309-13C8-4ABD-8A51-1D1F3C64B9BD}"/>
              </a:ext>
            </a:extLst>
          </p:cNvPr>
          <p:cNvSpPr txBox="1"/>
          <p:nvPr/>
        </p:nvSpPr>
        <p:spPr>
          <a:xfrm>
            <a:off x="11711032" y="6415145"/>
            <a:ext cx="4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1712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466227B-4AF6-4A6A-AFAE-24A184F08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836847"/>
              </p:ext>
            </p:extLst>
          </p:nvPr>
        </p:nvGraphicFramePr>
        <p:xfrm>
          <a:off x="160789" y="210223"/>
          <a:ext cx="11870422" cy="609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ECDF82-E722-4C1F-A23E-9956A2A084E1}"/>
              </a:ext>
            </a:extLst>
          </p:cNvPr>
          <p:cNvSpPr txBox="1"/>
          <p:nvPr/>
        </p:nvSpPr>
        <p:spPr>
          <a:xfrm>
            <a:off x="11719420" y="6415145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6098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62095-5BF2-4719-B2BE-CA32F5932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743" y="442855"/>
            <a:ext cx="11996257" cy="58060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Структура системы обеспечения информационной безопасности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Менеджмент системы информационной безопасности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99B0CB7-A2D3-469E-8B9D-4F4A32D08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35519"/>
              </p:ext>
            </p:extLst>
          </p:nvPr>
        </p:nvGraphicFramePr>
        <p:xfrm>
          <a:off x="1922943" y="12313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735C9C-CB03-46DA-80BD-4EB6026807D5}"/>
              </a:ext>
            </a:extLst>
          </p:cNvPr>
          <p:cNvSpPr txBox="1"/>
          <p:nvPr/>
        </p:nvSpPr>
        <p:spPr>
          <a:xfrm>
            <a:off x="11792124" y="6415145"/>
            <a:ext cx="36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6010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674DC5-2099-4029-9F22-3AE396571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22D6C-52F9-499E-A8DA-C4B7F1E1DD32}"/>
              </a:ext>
            </a:extLst>
          </p:cNvPr>
          <p:cNvSpPr txBox="1"/>
          <p:nvPr/>
        </p:nvSpPr>
        <p:spPr>
          <a:xfrm>
            <a:off x="2849461" y="206546"/>
            <a:ext cx="649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Авось не всегда срабатывает</a:t>
            </a:r>
          </a:p>
        </p:txBody>
      </p:sp>
      <p:pic>
        <p:nvPicPr>
          <p:cNvPr id="3" name="Разгружают снаряды">
            <a:hlinkClick r:id="" action="ppaction://media"/>
            <a:extLst>
              <a:ext uri="{FF2B5EF4-FFF2-40B4-BE49-F238E27FC236}">
                <a16:creationId xmlns:a16="http://schemas.microsoft.com/office/drawing/2014/main" id="{A33419D2-007D-4282-AB43-8CBAF819A8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944" y="983610"/>
            <a:ext cx="10013191" cy="5667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7899F-6857-42C5-81F8-0664DBAFD33E}"/>
              </a:ext>
            </a:extLst>
          </p:cNvPr>
          <p:cNvSpPr txBox="1"/>
          <p:nvPr/>
        </p:nvSpPr>
        <p:spPr>
          <a:xfrm>
            <a:off x="11719420" y="6415145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180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0F17C-5C9E-4D1A-9CF5-7870E13A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7D125-ACDB-4809-B030-BFE50D88997A}"/>
              </a:ext>
            </a:extLst>
          </p:cNvPr>
          <p:cNvSpPr txBox="1"/>
          <p:nvPr/>
        </p:nvSpPr>
        <p:spPr>
          <a:xfrm>
            <a:off x="2878822" y="2721114"/>
            <a:ext cx="643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6330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10FC17-2A65-43CC-9874-E8924FEB7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420070-7D4E-475B-BBCC-9364C0678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264" y="604007"/>
            <a:ext cx="11375471" cy="116104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Структура глобальной системы радиоэлектронной разведки «Эшелон» (</a:t>
            </a:r>
            <a:r>
              <a:rPr lang="en-US" sz="4000" b="1" dirty="0">
                <a:solidFill>
                  <a:schemeClr val="bg1"/>
                </a:solidFill>
              </a:rPr>
              <a:t>ECHELON</a:t>
            </a:r>
            <a:r>
              <a:rPr lang="ru-RU" sz="40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C73B75-D8D5-4F58-A688-26B7FE55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7" y="1539386"/>
            <a:ext cx="1647737" cy="16477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8BCFBA-6816-431A-9823-FD89B769C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7" y="4592787"/>
            <a:ext cx="1647737" cy="16612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6F8E8C-B28A-4C33-A925-882A150B7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11" y="1539518"/>
            <a:ext cx="1647737" cy="16477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E80198-1F17-4E72-9A46-2DDFB34B4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66" y="3829760"/>
            <a:ext cx="1647737" cy="242423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48ED110-7B1F-4E65-99F2-367EC49A2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26" y="4504888"/>
            <a:ext cx="1749105" cy="17491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741463-9DD5-42B9-88C3-F0D26B9591E3}"/>
              </a:ext>
            </a:extLst>
          </p:cNvPr>
          <p:cNvSpPr txBox="1"/>
          <p:nvPr/>
        </p:nvSpPr>
        <p:spPr>
          <a:xfrm>
            <a:off x="20274" y="3187123"/>
            <a:ext cx="33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Агентство национальной безопасности (NSA) — США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9DE8AE-D7AF-4276-A9E1-E1E5EDCDB188}"/>
              </a:ext>
            </a:extLst>
          </p:cNvPr>
          <p:cNvSpPr txBox="1"/>
          <p:nvPr/>
        </p:nvSpPr>
        <p:spPr>
          <a:xfrm>
            <a:off x="-66" y="6184215"/>
            <a:ext cx="33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Управление защиты связи (DSD) — Австралия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ED422A-4AB7-405D-9927-8B7C356A6AC9}"/>
              </a:ext>
            </a:extLst>
          </p:cNvPr>
          <p:cNvSpPr txBox="1"/>
          <p:nvPr/>
        </p:nvSpPr>
        <p:spPr>
          <a:xfrm>
            <a:off x="8749717" y="3189842"/>
            <a:ext cx="342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Правительственный штаб коммуникаций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(GCHQ) — Великобритания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45EED0-BB6E-4772-B00B-BF7BF7955259}"/>
              </a:ext>
            </a:extLst>
          </p:cNvPr>
          <p:cNvSpPr txBox="1"/>
          <p:nvPr/>
        </p:nvSpPr>
        <p:spPr>
          <a:xfrm>
            <a:off x="8465224" y="6138146"/>
            <a:ext cx="342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Центр безопасности коммуникаций (CSEC) — Канада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331098-8488-4F0C-B1EB-CEA61D3A1CEF}"/>
              </a:ext>
            </a:extLst>
          </p:cNvPr>
          <p:cNvSpPr txBox="1"/>
          <p:nvPr/>
        </p:nvSpPr>
        <p:spPr>
          <a:xfrm>
            <a:off x="3973128" y="6185744"/>
            <a:ext cx="435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Служба безопасности правительственных коммуникаций (GCSB) — Новая Зеландия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86FC24B-C4A7-4AD3-9D8D-B9A65E9A9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98" y="1984358"/>
            <a:ext cx="1845402" cy="18454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376DAC-9CA8-468E-A466-D67E5DC53894}"/>
              </a:ext>
            </a:extLst>
          </p:cNvPr>
          <p:cNvSpPr txBox="1"/>
          <p:nvPr/>
        </p:nvSpPr>
        <p:spPr>
          <a:xfrm>
            <a:off x="5563823" y="3864399"/>
            <a:ext cx="108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ECHELON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BD50F2DA-F0A3-4B9D-ACEC-F2612DE7305D}"/>
              </a:ext>
            </a:extLst>
          </p:cNvPr>
          <p:cNvSpPr/>
          <p:nvPr/>
        </p:nvSpPr>
        <p:spPr>
          <a:xfrm rot="632595">
            <a:off x="2579641" y="2471443"/>
            <a:ext cx="2448391" cy="3212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6C7424CC-EEF6-463F-A36E-4171549A9FF0}"/>
              </a:ext>
            </a:extLst>
          </p:cNvPr>
          <p:cNvSpPr/>
          <p:nvPr/>
        </p:nvSpPr>
        <p:spPr>
          <a:xfrm rot="19813628">
            <a:off x="2600671" y="4136234"/>
            <a:ext cx="2448391" cy="3212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23134A08-AABC-47D6-BBCC-2697501304C3}"/>
              </a:ext>
            </a:extLst>
          </p:cNvPr>
          <p:cNvSpPr/>
          <p:nvPr/>
        </p:nvSpPr>
        <p:spPr>
          <a:xfrm rot="10048899">
            <a:off x="7208329" y="2450497"/>
            <a:ext cx="2448391" cy="3212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1B6F0092-2D63-473A-B62E-FAE33519D358}"/>
              </a:ext>
            </a:extLst>
          </p:cNvPr>
          <p:cNvSpPr/>
          <p:nvPr/>
        </p:nvSpPr>
        <p:spPr>
          <a:xfrm rot="12560533">
            <a:off x="7302320" y="4186800"/>
            <a:ext cx="2448391" cy="3212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804B9B42-55B3-462D-9BC7-264688621561}"/>
              </a:ext>
            </a:extLst>
          </p:cNvPr>
          <p:cNvSpPr/>
          <p:nvPr/>
        </p:nvSpPr>
        <p:spPr>
          <a:xfrm rot="16200000">
            <a:off x="5917811" y="4139171"/>
            <a:ext cx="292764" cy="3212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A3D48C-35FD-46AA-8A72-BCA28D6BE5F8}"/>
              </a:ext>
            </a:extLst>
          </p:cNvPr>
          <p:cNvSpPr txBox="1"/>
          <p:nvPr/>
        </p:nvSpPr>
        <p:spPr>
          <a:xfrm>
            <a:off x="11792124" y="6415145"/>
            <a:ext cx="36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730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4D5C89-ED52-4298-A54D-D390CE373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6902D-175E-48C5-80CE-E7924899743E}"/>
              </a:ext>
            </a:extLst>
          </p:cNvPr>
          <p:cNvSpPr txBox="1"/>
          <p:nvPr/>
        </p:nvSpPr>
        <p:spPr>
          <a:xfrm>
            <a:off x="1725335" y="145414"/>
            <a:ext cx="874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Система спутниковой разведки "Полевая Станция </a:t>
            </a:r>
            <a:r>
              <a:rPr lang="en-US" dirty="0">
                <a:solidFill>
                  <a:schemeClr val="bg1"/>
                </a:solidFill>
              </a:rPr>
              <a:t>F-83«</a:t>
            </a:r>
            <a:r>
              <a:rPr lang="ru-RU" dirty="0">
                <a:solidFill>
                  <a:schemeClr val="bg1"/>
                </a:solidFill>
              </a:rPr>
              <a:t> глобальной системы «Эшелон»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43521D-8519-48B4-9A1E-765958F2C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" y="518219"/>
            <a:ext cx="7474477" cy="6310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79504-68C6-433E-AD0D-FEEB0A8CD94E}"/>
              </a:ext>
            </a:extLst>
          </p:cNvPr>
          <p:cNvSpPr txBox="1"/>
          <p:nvPr/>
        </p:nvSpPr>
        <p:spPr>
          <a:xfrm>
            <a:off x="7878660" y="614023"/>
            <a:ext cx="399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Контроль 100% передаваемой спутниками связи «</a:t>
            </a:r>
            <a:r>
              <a:rPr lang="ru-RU" dirty="0" err="1">
                <a:solidFill>
                  <a:srgbClr val="FFFF00"/>
                </a:solidFill>
              </a:rPr>
              <a:t>Интелсат</a:t>
            </a:r>
            <a:r>
              <a:rPr lang="ru-RU" dirty="0">
                <a:solidFill>
                  <a:srgbClr val="FFFF00"/>
                </a:solidFill>
              </a:rPr>
              <a:t>» информации, через которые работают почти все операторы дальней связи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24ECE-FD3B-4FB3-A6DC-DCB23C9D51F8}"/>
              </a:ext>
            </a:extLst>
          </p:cNvPr>
          <p:cNvSpPr txBox="1"/>
          <p:nvPr/>
        </p:nvSpPr>
        <p:spPr>
          <a:xfrm>
            <a:off x="7910818" y="1905004"/>
            <a:ext cx="39931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Центры спутниковой разведки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база Королевских ВВС Великобритании в </a:t>
            </a:r>
            <a:r>
              <a:rPr lang="ru-RU" sz="1600" dirty="0" err="1">
                <a:solidFill>
                  <a:schemeClr val="bg1"/>
                </a:solidFill>
              </a:rPr>
              <a:t>Моруэнстоу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 err="1">
                <a:solidFill>
                  <a:schemeClr val="bg1"/>
                </a:solidFill>
              </a:rPr>
              <a:t>Morwenstow</a:t>
            </a:r>
            <a:r>
              <a:rPr lang="ru-RU" sz="1600" dirty="0">
                <a:solidFill>
                  <a:schemeClr val="bg1"/>
                </a:solidFill>
              </a:rPr>
              <a:t>) на севере Корнуэльского побережья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станция в </a:t>
            </a:r>
            <a:r>
              <a:rPr lang="ru-RU" sz="1600" dirty="0" err="1">
                <a:solidFill>
                  <a:schemeClr val="bg1"/>
                </a:solidFill>
              </a:rPr>
              <a:t>Шугар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Гров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 err="1">
                <a:solidFill>
                  <a:schemeClr val="bg1"/>
                </a:solidFill>
              </a:rPr>
              <a:t>Sugar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Grove</a:t>
            </a:r>
            <a:r>
              <a:rPr lang="ru-RU" sz="1600" dirty="0">
                <a:solidFill>
                  <a:schemeClr val="bg1"/>
                </a:solidFill>
              </a:rPr>
              <a:t>), в горах Западной Вирджинии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станция в штате Вашингтон, внутри армейского полигона Якима (</a:t>
            </a:r>
            <a:r>
              <a:rPr lang="ru-RU" sz="1600" dirty="0" err="1">
                <a:solidFill>
                  <a:schemeClr val="bg1"/>
                </a:solidFill>
              </a:rPr>
              <a:t>Yakima</a:t>
            </a:r>
            <a:r>
              <a:rPr lang="ru-RU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станции в </a:t>
            </a:r>
            <a:r>
              <a:rPr lang="ru-RU" sz="1600" dirty="0" err="1">
                <a:solidFill>
                  <a:schemeClr val="bg1"/>
                </a:solidFill>
              </a:rPr>
              <a:t>Джеральдтоне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 err="1">
                <a:solidFill>
                  <a:schemeClr val="bg1"/>
                </a:solidFill>
              </a:rPr>
              <a:t>Geraldton</a:t>
            </a:r>
            <a:r>
              <a:rPr lang="ru-RU" sz="1600" dirty="0">
                <a:solidFill>
                  <a:schemeClr val="bg1"/>
                </a:solidFill>
              </a:rPr>
              <a:t>) на Западе Австралии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Станция на о. </a:t>
            </a:r>
            <a:r>
              <a:rPr lang="ru-RU" sz="1600" dirty="0" err="1">
                <a:solidFill>
                  <a:schemeClr val="bg1"/>
                </a:solidFill>
              </a:rPr>
              <a:t>Вайхопаи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Waihopai</a:t>
            </a:r>
            <a:r>
              <a:rPr lang="en-US" sz="1600" dirty="0">
                <a:solidFill>
                  <a:schemeClr val="bg1"/>
                </a:solidFill>
              </a:rPr>
              <a:t>), </a:t>
            </a:r>
            <a:r>
              <a:rPr lang="ru-RU" sz="1600" dirty="0">
                <a:solidFill>
                  <a:schemeClr val="bg1"/>
                </a:solidFill>
              </a:rPr>
              <a:t>Новая Зеландия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Станция в </a:t>
            </a:r>
            <a:r>
              <a:rPr lang="ru-RU" sz="1600" dirty="0" err="1">
                <a:solidFill>
                  <a:schemeClr val="bg1"/>
                </a:solidFill>
              </a:rPr>
              <a:t>Менвиф</a:t>
            </a:r>
            <a:r>
              <a:rPr lang="ru-RU" sz="1600" dirty="0">
                <a:solidFill>
                  <a:schemeClr val="bg1"/>
                </a:solidFill>
              </a:rPr>
              <a:t>-Хилл (</a:t>
            </a:r>
            <a:r>
              <a:rPr lang="ru-RU" sz="1600" dirty="0" err="1">
                <a:solidFill>
                  <a:schemeClr val="bg1"/>
                </a:solidFill>
              </a:rPr>
              <a:t>Menwith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Hill</a:t>
            </a:r>
            <a:r>
              <a:rPr lang="ru-RU" sz="1600" dirty="0">
                <a:solidFill>
                  <a:schemeClr val="bg1"/>
                </a:solidFill>
              </a:rPr>
              <a:t>) в северной Англии</a:t>
            </a:r>
          </a:p>
          <a:p>
            <a:pPr marL="285750" indent="-285750">
              <a:buFontTx/>
              <a:buChar char="-"/>
            </a:pPr>
            <a:r>
              <a:rPr lang="ru-RU" sz="1600" dirty="0" err="1">
                <a:solidFill>
                  <a:schemeClr val="bg1"/>
                </a:solidFill>
              </a:rPr>
              <a:t>Шоэл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Бэй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 err="1">
                <a:solidFill>
                  <a:schemeClr val="bg1"/>
                </a:solidFill>
              </a:rPr>
              <a:t>Shoal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Bay</a:t>
            </a:r>
            <a:r>
              <a:rPr lang="ru-RU" sz="1600" dirty="0">
                <a:solidFill>
                  <a:schemeClr val="bg1"/>
                </a:solidFill>
              </a:rPr>
              <a:t>) в австралийской провинции Дарвин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станция </a:t>
            </a:r>
            <a:r>
              <a:rPr lang="ru-RU" sz="1600" dirty="0" err="1">
                <a:solidFill>
                  <a:schemeClr val="bg1"/>
                </a:solidFill>
              </a:rPr>
              <a:t>Лейтрим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Leitrim</a:t>
            </a:r>
            <a:r>
              <a:rPr lang="en-US" sz="1600" dirty="0">
                <a:solidFill>
                  <a:schemeClr val="bg1"/>
                </a:solidFill>
              </a:rPr>
              <a:t>), </a:t>
            </a:r>
            <a:r>
              <a:rPr lang="ru-RU" sz="1600" dirty="0">
                <a:solidFill>
                  <a:schemeClr val="bg1"/>
                </a:solidFill>
              </a:rPr>
              <a:t>Оттава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</a:rPr>
              <a:t>база Мисава (</a:t>
            </a:r>
            <a:r>
              <a:rPr lang="ru-RU" sz="1600" dirty="0" err="1">
                <a:solidFill>
                  <a:schemeClr val="bg1"/>
                </a:solidFill>
              </a:rPr>
              <a:t>Misawa</a:t>
            </a:r>
            <a:r>
              <a:rPr lang="ru-RU" sz="1600" dirty="0">
                <a:solidFill>
                  <a:schemeClr val="bg1"/>
                </a:solidFill>
              </a:rPr>
              <a:t>) в северной Японии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CCEB7-FA58-49EF-82E0-61FA18AA41FD}"/>
              </a:ext>
            </a:extLst>
          </p:cNvPr>
          <p:cNvSpPr txBox="1"/>
          <p:nvPr/>
        </p:nvSpPr>
        <p:spPr>
          <a:xfrm>
            <a:off x="11792124" y="6415145"/>
            <a:ext cx="36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291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D11872-3E4B-44CD-BF08-14FA7F704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6902D-175E-48C5-80CE-E7924899743E}"/>
              </a:ext>
            </a:extLst>
          </p:cNvPr>
          <p:cNvSpPr txBox="1"/>
          <p:nvPr/>
        </p:nvSpPr>
        <p:spPr>
          <a:xfrm>
            <a:off x="1029049" y="255238"/>
            <a:ext cx="101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Подсистем разведки «Словарь» ( </a:t>
            </a:r>
            <a:r>
              <a:rPr lang="en-US" dirty="0">
                <a:solidFill>
                  <a:schemeClr val="bg1"/>
                </a:solidFill>
              </a:rPr>
              <a:t>Dictionary) </a:t>
            </a:r>
            <a:r>
              <a:rPr lang="ru-RU" dirty="0">
                <a:solidFill>
                  <a:schemeClr val="bg1"/>
                </a:solidFill>
              </a:rPr>
              <a:t>на суперкомпьютерах «</a:t>
            </a:r>
            <a:r>
              <a:rPr lang="en-US" dirty="0">
                <a:solidFill>
                  <a:schemeClr val="bg1"/>
                </a:solidFill>
              </a:rPr>
              <a:t>Cray-3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системы «Эшелон»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C940CB-D2E9-4DD0-92B1-BEC8A25BF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" y="1098758"/>
            <a:ext cx="8847019" cy="4660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EE762B-4EA4-40C1-A646-65AFE2235E6F}"/>
              </a:ext>
            </a:extLst>
          </p:cNvPr>
          <p:cNvSpPr txBox="1"/>
          <p:nvPr/>
        </p:nvSpPr>
        <p:spPr>
          <a:xfrm>
            <a:off x="9336947" y="989283"/>
            <a:ext cx="2348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Перехват информации по: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Электронным адресам конкретных людей и организаций;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Оцифрованным образам интересующего абонента;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Ключевым словам.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1174CC-F913-446E-BE88-0EFF4C083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19" y="4287377"/>
            <a:ext cx="1916187" cy="1913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FF3057-3A3E-4193-831C-BF5A287608C2}"/>
              </a:ext>
            </a:extLst>
          </p:cNvPr>
          <p:cNvSpPr txBox="1"/>
          <p:nvPr/>
        </p:nvSpPr>
        <p:spPr>
          <a:xfrm>
            <a:off x="9079684" y="6213983"/>
            <a:ext cx="27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Суперкомпьютер «</a:t>
            </a:r>
            <a:r>
              <a:rPr lang="en-US" dirty="0">
                <a:solidFill>
                  <a:schemeClr val="bg1"/>
                </a:solidFill>
              </a:rPr>
              <a:t>Cray-3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F95FB-85BD-435E-886D-F33F0E2CEFE5}"/>
              </a:ext>
            </a:extLst>
          </p:cNvPr>
          <p:cNvSpPr txBox="1"/>
          <p:nvPr/>
        </p:nvSpPr>
        <p:spPr>
          <a:xfrm>
            <a:off x="11792124" y="6415145"/>
            <a:ext cx="36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669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567C94-74C0-4E3B-9011-CA26245CE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6902D-175E-48C5-80CE-E7924899743E}"/>
              </a:ext>
            </a:extLst>
          </p:cNvPr>
          <p:cNvSpPr txBox="1"/>
          <p:nvPr/>
        </p:nvSpPr>
        <p:spPr>
          <a:xfrm>
            <a:off x="2843869" y="47747"/>
            <a:ext cx="579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Подсистема разведки наземных, подземных, подводных телекоммуникаций системы «Эшелон»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780243-D43B-49F9-81C2-59C52D8EA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" y="671738"/>
            <a:ext cx="12136226" cy="6146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07F88-2554-4150-81C0-10AD9402730C}"/>
              </a:ext>
            </a:extLst>
          </p:cNvPr>
          <p:cNvSpPr txBox="1"/>
          <p:nvPr/>
        </p:nvSpPr>
        <p:spPr>
          <a:xfrm>
            <a:off x="226504" y="5055927"/>
            <a:ext cx="7004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Наземные станции разведки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Дания           - Пуэрто-Рико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Япония         - Ближний Восток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Италия          - Африка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Китай            - остров </a:t>
            </a:r>
            <a:r>
              <a:rPr lang="ru-RU" dirty="0" err="1">
                <a:solidFill>
                  <a:srgbClr val="FF0000"/>
                </a:solidFill>
              </a:rPr>
              <a:t>Ассенсон</a:t>
            </a:r>
            <a:r>
              <a:rPr lang="ru-RU" dirty="0">
                <a:solidFill>
                  <a:srgbClr val="FF0000"/>
                </a:solidFill>
              </a:rPr>
              <a:t> в Атлантическом океане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Турция          - </a:t>
            </a:r>
            <a:r>
              <a:rPr lang="ru-RU" dirty="0" err="1">
                <a:solidFill>
                  <a:srgbClr val="FF0000"/>
                </a:solidFill>
              </a:rPr>
              <a:t>аттол</a:t>
            </a:r>
            <a:r>
              <a:rPr lang="ru-RU" dirty="0">
                <a:solidFill>
                  <a:srgbClr val="FF0000"/>
                </a:solidFill>
              </a:rPr>
              <a:t> Диего-Гарсия в Индийском океане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D272C-5393-4254-A3F8-4303FD8AE048}"/>
              </a:ext>
            </a:extLst>
          </p:cNvPr>
          <p:cNvSpPr txBox="1"/>
          <p:nvPr/>
        </p:nvSpPr>
        <p:spPr>
          <a:xfrm>
            <a:off x="11792124" y="6415145"/>
            <a:ext cx="36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3510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95DE3-ABC8-4A82-B64F-DC673FDC4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6902D-175E-48C5-80CE-E7924899743E}"/>
              </a:ext>
            </a:extLst>
          </p:cNvPr>
          <p:cNvSpPr txBox="1"/>
          <p:nvPr/>
        </p:nvSpPr>
        <p:spPr>
          <a:xfrm>
            <a:off x="1708880" y="35846"/>
            <a:ext cx="861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Подсистема компьютерной разведки "Платформа" (</a:t>
            </a:r>
            <a:r>
              <a:rPr lang="en-US" dirty="0">
                <a:solidFill>
                  <a:schemeClr val="bg1"/>
                </a:solidFill>
              </a:rPr>
              <a:t>Platform)</a:t>
            </a:r>
            <a:r>
              <a:rPr lang="ru-RU" dirty="0">
                <a:solidFill>
                  <a:schemeClr val="bg1"/>
                </a:solidFill>
              </a:rPr>
              <a:t> системы «Эшелон»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A6C9F2-6910-4AFA-BA49-04A60A121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" y="601019"/>
            <a:ext cx="12151453" cy="6221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07F88-2554-4150-81C0-10AD9402730C}"/>
              </a:ext>
            </a:extLst>
          </p:cNvPr>
          <p:cNvSpPr txBox="1"/>
          <p:nvPr/>
        </p:nvSpPr>
        <p:spPr>
          <a:xfrm>
            <a:off x="1073792" y="3308374"/>
            <a:ext cx="291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FF00"/>
                </a:solidFill>
              </a:rPr>
              <a:t>Командный центр Платформы располагается в Форт </a:t>
            </a:r>
            <a:r>
              <a:rPr lang="ru-RU" sz="1200" dirty="0" err="1">
                <a:solidFill>
                  <a:srgbClr val="FFFF00"/>
                </a:solidFill>
              </a:rPr>
              <a:t>Мид</a:t>
            </a:r>
            <a:r>
              <a:rPr lang="ru-RU" sz="1200" dirty="0">
                <a:solidFill>
                  <a:srgbClr val="FFFF00"/>
                </a:solidFill>
              </a:rPr>
              <a:t> (</a:t>
            </a:r>
            <a:r>
              <a:rPr lang="ru-RU" sz="1200" dirty="0" err="1">
                <a:solidFill>
                  <a:srgbClr val="FFFF00"/>
                </a:solidFill>
              </a:rPr>
              <a:t>Fort</a:t>
            </a:r>
            <a:r>
              <a:rPr lang="ru-RU" sz="1200" dirty="0">
                <a:solidFill>
                  <a:srgbClr val="FFFF00"/>
                </a:solidFill>
              </a:rPr>
              <a:t> </a:t>
            </a:r>
            <a:r>
              <a:rPr lang="ru-RU" sz="1200" dirty="0" err="1">
                <a:solidFill>
                  <a:srgbClr val="FFFF00"/>
                </a:solidFill>
              </a:rPr>
              <a:t>Meade</a:t>
            </a:r>
            <a:r>
              <a:rPr lang="ru-RU" sz="1200" dirty="0">
                <a:solidFill>
                  <a:srgbClr val="FFFF00"/>
                </a:solidFill>
              </a:rPr>
              <a:t>), </a:t>
            </a:r>
            <a:r>
              <a:rPr lang="ru-RU" sz="1200" dirty="0" err="1">
                <a:solidFill>
                  <a:srgbClr val="FFFF00"/>
                </a:solidFill>
              </a:rPr>
              <a:t>Мэрилэнд</a:t>
            </a:r>
            <a:r>
              <a:rPr lang="ru-RU" sz="1200" dirty="0">
                <a:solidFill>
                  <a:srgbClr val="FFFF00"/>
                </a:solidFill>
              </a:rPr>
              <a:t>, США - штаб-квартире АНБ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42EAAB-103F-4F52-9186-CB5A4A2F1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36" y="2973198"/>
            <a:ext cx="327870" cy="327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1FA0-501E-4714-AFB7-12A62369FC56}"/>
              </a:ext>
            </a:extLst>
          </p:cNvPr>
          <p:cNvSpPr txBox="1"/>
          <p:nvPr/>
        </p:nvSpPr>
        <p:spPr>
          <a:xfrm>
            <a:off x="2529282" y="827759"/>
            <a:ext cx="697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Платформа включает в себя 52 отдельных сетей суперкомпьютеров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34269-C7F1-42AD-9B85-CD1606149966}"/>
              </a:ext>
            </a:extLst>
          </p:cNvPr>
          <p:cNvSpPr txBox="1"/>
          <p:nvPr/>
        </p:nvSpPr>
        <p:spPr>
          <a:xfrm>
            <a:off x="6507063" y="1256652"/>
            <a:ext cx="541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Зоны внимания Платформы – военная</a:t>
            </a:r>
          </a:p>
          <a:p>
            <a:r>
              <a:rPr lang="ru-RU" dirty="0">
                <a:solidFill>
                  <a:srgbClr val="FFFF00"/>
                </a:solidFill>
              </a:rPr>
              <a:t>                                                     - коммерческая система</a:t>
            </a:r>
          </a:p>
          <a:p>
            <a:r>
              <a:rPr lang="ru-RU" dirty="0">
                <a:solidFill>
                  <a:srgbClr val="FFFF00"/>
                </a:solidFill>
              </a:rPr>
              <a:t>                                                     - гражданская система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43BAC-FAC8-47C1-9832-D4A3E32585F2}"/>
              </a:ext>
            </a:extLst>
          </p:cNvPr>
          <p:cNvSpPr txBox="1"/>
          <p:nvPr/>
        </p:nvSpPr>
        <p:spPr>
          <a:xfrm>
            <a:off x="3160551" y="5573261"/>
            <a:ext cx="8631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Ключевые отпечатки запускающие систему записи – слова, имена, названия</a:t>
            </a:r>
          </a:p>
          <a:p>
            <a:r>
              <a:rPr lang="ru-RU" dirty="0">
                <a:solidFill>
                  <a:srgbClr val="FFFF00"/>
                </a:solidFill>
              </a:rPr>
              <a:t>                                                                                                - номера телефонов, факсов</a:t>
            </a:r>
          </a:p>
          <a:p>
            <a:r>
              <a:rPr lang="ru-RU" dirty="0">
                <a:solidFill>
                  <a:srgbClr val="FFFF00"/>
                </a:solidFill>
              </a:rPr>
              <a:t>                                                                                                - </a:t>
            </a:r>
            <a:r>
              <a:rPr lang="en-US" dirty="0">
                <a:solidFill>
                  <a:srgbClr val="FFFF00"/>
                </a:solidFill>
              </a:rPr>
              <a:t>e-mail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                                                                                                - электронный отпечаток голоса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FD28E-D53A-4C27-B8F8-92C2AB0FDD83}"/>
              </a:ext>
            </a:extLst>
          </p:cNvPr>
          <p:cNvSpPr txBox="1"/>
          <p:nvPr/>
        </p:nvSpPr>
        <p:spPr>
          <a:xfrm>
            <a:off x="11792124" y="6415145"/>
            <a:ext cx="36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3068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4EE0DF-1108-4A3A-9224-DF316BA3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6902D-175E-48C5-80CE-E7924899743E}"/>
              </a:ext>
            </a:extLst>
          </p:cNvPr>
          <p:cNvSpPr txBox="1"/>
          <p:nvPr/>
        </p:nvSpPr>
        <p:spPr>
          <a:xfrm>
            <a:off x="2099957" y="77095"/>
            <a:ext cx="799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Гражданская подсистема системы «Эшелон»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58E8A62-4C28-4D19-BD6C-E56818EAA804}"/>
              </a:ext>
            </a:extLst>
          </p:cNvPr>
          <p:cNvSpPr/>
          <p:nvPr/>
        </p:nvSpPr>
        <p:spPr>
          <a:xfrm>
            <a:off x="2664901" y="813732"/>
            <a:ext cx="6862195" cy="13422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Осуществляется аналитика перехваченной информации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B41BC71-B337-444B-BD0A-DD70F61C2933}"/>
              </a:ext>
            </a:extLst>
          </p:cNvPr>
          <p:cNvSpPr/>
          <p:nvPr/>
        </p:nvSpPr>
        <p:spPr>
          <a:xfrm>
            <a:off x="2279184" y="2755608"/>
            <a:ext cx="3175583" cy="10909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Важная развединформация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0FD8857-9780-4054-AB5D-0EE85C189F0E}"/>
              </a:ext>
            </a:extLst>
          </p:cNvPr>
          <p:cNvSpPr/>
          <p:nvPr/>
        </p:nvSpPr>
        <p:spPr>
          <a:xfrm>
            <a:off x="6066112" y="2730441"/>
            <a:ext cx="3846704" cy="10909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 важная информация (коммерческая и частная)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DE39252-E62A-4F29-98AA-826F60934507}"/>
              </a:ext>
            </a:extLst>
          </p:cNvPr>
          <p:cNvSpPr/>
          <p:nvPr/>
        </p:nvSpPr>
        <p:spPr>
          <a:xfrm>
            <a:off x="877697" y="4660482"/>
            <a:ext cx="3175583" cy="10909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Разведсообщество НАТО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FFBF49A-838E-4930-BF3E-0CF237DC998B}"/>
              </a:ext>
            </a:extLst>
          </p:cNvPr>
          <p:cNvSpPr/>
          <p:nvPr/>
        </p:nvSpPr>
        <p:spPr>
          <a:xfrm>
            <a:off x="8243232" y="4660482"/>
            <a:ext cx="3175583" cy="10909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Компании США и Великобритании</a:t>
            </a: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56468493-120D-46F6-894A-5CFED495164C}"/>
              </a:ext>
            </a:extLst>
          </p:cNvPr>
          <p:cNvSpPr/>
          <p:nvPr/>
        </p:nvSpPr>
        <p:spPr>
          <a:xfrm rot="16200000">
            <a:off x="3342903" y="2356105"/>
            <a:ext cx="516826" cy="2265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 19">
            <a:extLst>
              <a:ext uri="{FF2B5EF4-FFF2-40B4-BE49-F238E27FC236}">
                <a16:creationId xmlns:a16="http://schemas.microsoft.com/office/drawing/2014/main" id="{2EDDEE8E-7E7A-49F6-8059-2AB576A19BDE}"/>
              </a:ext>
            </a:extLst>
          </p:cNvPr>
          <p:cNvSpPr/>
          <p:nvPr/>
        </p:nvSpPr>
        <p:spPr>
          <a:xfrm rot="16200000">
            <a:off x="7886948" y="2329954"/>
            <a:ext cx="516826" cy="2265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8EFF7544-D0A0-47DF-9EB6-10DFB241E5AC}"/>
              </a:ext>
            </a:extLst>
          </p:cNvPr>
          <p:cNvSpPr/>
          <p:nvPr/>
        </p:nvSpPr>
        <p:spPr>
          <a:xfrm rot="18618984">
            <a:off x="2588290" y="4158560"/>
            <a:ext cx="923325" cy="2265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лево 21">
            <a:extLst>
              <a:ext uri="{FF2B5EF4-FFF2-40B4-BE49-F238E27FC236}">
                <a16:creationId xmlns:a16="http://schemas.microsoft.com/office/drawing/2014/main" id="{482584B9-EF52-4578-AAE3-5790D26C233B}"/>
              </a:ext>
            </a:extLst>
          </p:cNvPr>
          <p:cNvSpPr/>
          <p:nvPr/>
        </p:nvSpPr>
        <p:spPr>
          <a:xfrm rot="14079323">
            <a:off x="8529094" y="4155502"/>
            <a:ext cx="923325" cy="2265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83929-37A5-495C-8D18-41A4C4FA881B}"/>
              </a:ext>
            </a:extLst>
          </p:cNvPr>
          <p:cNvSpPr txBox="1"/>
          <p:nvPr/>
        </p:nvSpPr>
        <p:spPr>
          <a:xfrm>
            <a:off x="3353840" y="4126597"/>
            <a:ext cx="118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Передача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1E7C0-3D9D-4265-8414-0A2DA7E659F1}"/>
              </a:ext>
            </a:extLst>
          </p:cNvPr>
          <p:cNvSpPr txBox="1"/>
          <p:nvPr/>
        </p:nvSpPr>
        <p:spPr>
          <a:xfrm>
            <a:off x="7653558" y="4077055"/>
            <a:ext cx="118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Продажа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02666-12CD-40F0-9FED-373D363AD8F7}"/>
              </a:ext>
            </a:extLst>
          </p:cNvPr>
          <p:cNvSpPr txBox="1"/>
          <p:nvPr/>
        </p:nvSpPr>
        <p:spPr>
          <a:xfrm>
            <a:off x="11792124" y="6415145"/>
            <a:ext cx="36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7940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8D4A07-AB58-4B52-9AD1-E3C9F928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6902D-175E-48C5-80CE-E7924899743E}"/>
              </a:ext>
            </a:extLst>
          </p:cNvPr>
          <p:cNvSpPr txBox="1"/>
          <p:nvPr/>
        </p:nvSpPr>
        <p:spPr>
          <a:xfrm>
            <a:off x="2048311" y="89330"/>
            <a:ext cx="809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национальной безопасности США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86C56-1B94-4FC9-AC3C-32D3F69B0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24" y="830510"/>
            <a:ext cx="5676550" cy="5676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0EC6E4-5AFE-48EC-B076-EF50F1519053}"/>
              </a:ext>
            </a:extLst>
          </p:cNvPr>
          <p:cNvSpPr txBox="1"/>
          <p:nvPr/>
        </p:nvSpPr>
        <p:spPr>
          <a:xfrm>
            <a:off x="11792124" y="6415145"/>
            <a:ext cx="36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8192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1007</Words>
  <Application>Microsoft Office PowerPoint</Application>
  <PresentationFormat>Широкоэкранный</PresentationFormat>
  <Paragraphs>122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Комплексный подход к кибербезопасности. Защита АСУ ТП. Безопасность КИИ</vt:lpstr>
      <vt:lpstr>Структура системы обеспечения информационной безопасности Менеджмент системы информационной безопасности</vt:lpstr>
      <vt:lpstr>Структура глобальной системы радиоэлектронной разведки «Эшелон» (ECHELON)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получение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Алиев Александр Анатольевич</dc:creator>
  <cp:lastModifiedBy>Алиев Александр Анатольевич</cp:lastModifiedBy>
  <cp:revision>19</cp:revision>
  <dcterms:created xsi:type="dcterms:W3CDTF">2024-01-24T13:00:53Z</dcterms:created>
  <dcterms:modified xsi:type="dcterms:W3CDTF">2024-01-26T09:25:35Z</dcterms:modified>
</cp:coreProperties>
</file>